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7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404F04-4EB7-42AB-B4B2-C5D35283AA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B36DFE-3F60-4F1B-BCB6-6B721C84E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07464-6173-409D-9691-6F02E76D7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F1455-6946-402C-BD95-89009DCD5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51E1EC-BF6C-406A-9024-EBA4A8F55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A16CB-393A-4BFC-B93E-E7C05E7C7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17739-BC15-4843-85B9-3A16D13BF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6F679-8EE5-4D96-AC47-15E1AFE18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DAA3F-47D9-4521-A204-B59073DCA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0C0D6-27A2-4DB4-B507-C51AC9B3F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B6FDA-6873-44C8-A5DD-1A7C796B1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831DE-1DB5-4B44-9C92-66CEAF46E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56746-0BD5-4E93-ACE7-18300EAA1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FAD6E-8B97-4E62-BE1D-2769E4F01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CEF63-E71D-47E7-9C03-FF0D944A0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E00D3-8542-422B-BB99-4A7A16D77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11285-98D2-475A-A1B5-14425AB0A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E7ED1-0404-43BC-95DA-7313A4DEE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49164-58F6-45FF-8DF6-D2E25DBB9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A9B86-ED6E-4275-B7B5-4AADAB33D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FE7AA-2EAD-4FF0-BBA2-9A1780C13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448DF-DE34-47F1-A3FD-6A04CE095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4EFB7-6069-4425-966D-57EE3F53C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35FCCA-2526-4094-AD9C-995FC23150D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45C8-9C3A-4923-8FA4-A95EB7DCE7C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Five Questions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And the days of Adam after he had begotten Seth were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seven hundred and seventy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thirty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And the days of Adam after he had begotten Seth were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years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Who did Adam begat in addition to Seth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begat sons and daughters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Cain and Abel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daughters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Who did Adam begat in addition to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begat sons and daughters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were all the days that Adam lived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nine hundred and ten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and twenty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thirty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were all the days that Adam lived?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thirty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And Seth lived how long, and begat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an hundred years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an hundred and five years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an hundred and ten years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And Seth lived how long, and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an hundred and five years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How long did Seth live after he begat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seven hundred and seventy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seven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How long did Seth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seven years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This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book of the generations of Adam. In the day that God created man, in what likeness was he made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likeness of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likeness of all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likeness of angels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were all the days of Seth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eight hundred and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twelve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were all the days of Seth?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twelve years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Who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son of Seth, begat when he lived ninety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Dodanim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Cush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Cainan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Who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son of Seth, begat when he lived ninety years?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Cainan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How long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son of Seth, live after he begat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eight hundred and fifteen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and fifty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eighty and five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son of Seth,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eight hundred and fifteen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son of Seth?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nine hundred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fifteen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son of Seth?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and five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Who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Seth, begat when he lived seventy years?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Mizraim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Phut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Mahalaleel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Who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Seth, begat when he lived seventy years?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Mahalaleel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This is the book of the generations of Adam. In the day that God created man, in what likeness was he made?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likeness of God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How long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Seth, live after he begat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eight hundred and five years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eight hundred and fifteen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forty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forty years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were all the days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nine hundred and ten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and twelve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thirty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nine hundred and ten years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Who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Seth, begat when he lived sixty and five years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Jared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Seba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Who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Seth, begat when he lived sixty and five years?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Jared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How long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Seth, live after he begat Jared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eight hundred and seven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and fifteen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thirty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Seth, live after he begat Jared?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were all the days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eight hundred and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ninety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ten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ninety and five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Male and female created he them; and blessed them, and what did he call their name, in the day when they were created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called their name Adam and Eve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called their name man and woman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called their name Adam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Who did Jared,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an hundred sixty and two years?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sv-SE" dirty="0" smtClean="0"/>
              <a:t>	A. Havilah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B. Enoch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C. Sabtah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Who did Jared,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an hundred sixty and two years? 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B. Enoch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How long did Jared,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live after he begat Enoch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seven hundred and ninety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 hundred and ninety and five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How long did Jared,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live after he begat Enoch?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years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were all the days of Jared,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nine hundred and ten years</a:t>
            </a:r>
          </a:p>
          <a:p>
            <a:pPr>
              <a:buNone/>
            </a:pPr>
            <a:r>
              <a:rPr lang="en-US" dirty="0" smtClean="0"/>
              <a:t>	B. nine hundred sixty and two years</a:t>
            </a:r>
          </a:p>
          <a:p>
            <a:pPr>
              <a:buNone/>
            </a:pPr>
            <a:r>
              <a:rPr lang="en-US" dirty="0" smtClean="0"/>
              <a:t>	C. nine hundred and seventy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were all the days of Jared,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sixty and two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Who did Enoch,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sixty and five years?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Raamah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Sabtechah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Methuselah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Who did Enoch,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sixty and five years?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Methuselah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How long did Enoch,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walk with God after he begat Methuselah?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two hundred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hundred and fifty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three hundred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How long did Enoch,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walk with God after he begat Methuselah?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three hundred years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Male and female created he them; and blessed them, and what did he call their name, in the day when they were created?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called their name Adam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were all the days of Enoch,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three hundred and fifty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three hundred sixty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four hundred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were all the days of Enoch,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three hundred sixty and five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Enoch walked with God and what happened to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was not; for God took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died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vanished from the face of the 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Enoch walked with God and what happened to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was not; for God took him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Who did Methuselah,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an hundred eighty and seven years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s-ES" dirty="0" smtClean="0"/>
              <a:t>	A. </a:t>
            </a:r>
            <a:r>
              <a:rPr lang="es-ES" dirty="0" err="1" smtClean="0"/>
              <a:t>Sheba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B. </a:t>
            </a:r>
            <a:r>
              <a:rPr lang="es-ES" dirty="0" err="1" smtClean="0"/>
              <a:t>Dedan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C. </a:t>
            </a:r>
            <a:r>
              <a:rPr lang="es-ES" dirty="0" err="1" smtClean="0"/>
              <a:t>Lamech</a:t>
            </a:r>
            <a:endParaRPr lang="es-E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Who did Methuselah,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an hundred eighty and seven years?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C. </a:t>
            </a:r>
            <a:r>
              <a:rPr lang="es-ES" dirty="0" err="1" smtClean="0"/>
              <a:t>Lamech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How long did Methuselah,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live after he begat </a:t>
            </a:r>
            <a:r>
              <a:rPr lang="es-ES" dirty="0" err="1" smtClean="0"/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seven hundred eighty and two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ninety and five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How long did Methuselah,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live after he begat </a:t>
            </a:r>
            <a:r>
              <a:rPr lang="es-ES" dirty="0" err="1" smtClean="0"/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seven hundred eighty and two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were all the days of Methuselah,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nine hundred and ten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sixty and two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sixty and nine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were all the days of Methuselah,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sixty and nine years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Adam lived how long, and begat a son in his own likeness and image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an hundred and twenty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and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hundred and forty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How old was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when he begat a 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an hundred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eighty and two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three hundred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when he begat a son?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eighty and two years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naming his son Noah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will be a wild man; his hand will be against every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is a prophet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This same shall comfort us concerning our work and toil of our hands, because of the ground which the LORD hath cursed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naming his son Noah?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This same shall comfort us concerning our work and toil of our hands, because of the ground which the LORD hath cursed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How long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live after he begat Noah?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five hundred ninety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 hundred eighty and two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live after he begat Noah?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five hundred ninety and five years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were all the days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seven hundred seventy and seven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 hundred and eighty and two years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seven hundred seventy and seven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Who did Noah,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five hundred years?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Shem, Ham, and Japheth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Nimrod, </a:t>
            </a:r>
            <a:r>
              <a:rPr lang="en-US" dirty="0" err="1" smtClean="0"/>
              <a:t>Ludim</a:t>
            </a:r>
            <a:r>
              <a:rPr lang="en-US" dirty="0" smtClean="0"/>
              <a:t>, and </a:t>
            </a:r>
            <a:r>
              <a:rPr lang="en-US" dirty="0" err="1" smtClean="0"/>
              <a:t>Anamim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Lehabim</a:t>
            </a:r>
            <a:r>
              <a:rPr lang="en-US" dirty="0" smtClean="0"/>
              <a:t>, </a:t>
            </a:r>
            <a:r>
              <a:rPr lang="en-US" dirty="0" err="1" smtClean="0"/>
              <a:t>Naphtuhim</a:t>
            </a:r>
            <a:r>
              <a:rPr lang="en-US" dirty="0" smtClean="0"/>
              <a:t>, and </a:t>
            </a:r>
            <a:r>
              <a:rPr lang="en-US" dirty="0" err="1" smtClean="0"/>
              <a:t>Pathrusim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Who did Noah,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five hundred years?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Shem, Ham, and Japheth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Adam lived how long, and begat a son in his own likeness and image?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and thirty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Adam call his son, begat when he was an hundred and thirty years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Cain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Adam call his son, begat when he was an hundred and thirty years?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Seth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155</TotalTime>
  <Words>1399</Words>
  <Application>Microsoft Office PowerPoint</Application>
  <PresentationFormat>On-screen Show (4:3)</PresentationFormat>
  <Paragraphs>410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Arial</vt:lpstr>
      <vt:lpstr>chri_0062_slide</vt:lpstr>
      <vt:lpstr>1_Default Design</vt:lpstr>
      <vt:lpstr>Genesis Chapter Five Questions</vt:lpstr>
      <vt:lpstr>Genesis 5:1</vt:lpstr>
      <vt:lpstr>Genesis 5:1</vt:lpstr>
      <vt:lpstr>Genesis 5:2</vt:lpstr>
      <vt:lpstr>Genesis 5:2</vt:lpstr>
      <vt:lpstr>Genesis 5:3</vt:lpstr>
      <vt:lpstr>Genesis 5:3</vt:lpstr>
      <vt:lpstr>Genesis 5:3</vt:lpstr>
      <vt:lpstr>Genesis 5:3</vt:lpstr>
      <vt:lpstr>Genesis 5:4</vt:lpstr>
      <vt:lpstr>Genesis 5:4</vt:lpstr>
      <vt:lpstr>Genesis 5:4</vt:lpstr>
      <vt:lpstr>Genesis 5:4</vt:lpstr>
      <vt:lpstr>Genesis 5:5</vt:lpstr>
      <vt:lpstr>Genesis 5:5</vt:lpstr>
      <vt:lpstr>Genesis 5:6</vt:lpstr>
      <vt:lpstr>Genesis 5:6</vt:lpstr>
      <vt:lpstr>Genesis 5:7</vt:lpstr>
      <vt:lpstr>Genesis 5:7</vt:lpstr>
      <vt:lpstr>Genesis 5:8</vt:lpstr>
      <vt:lpstr>Genesis 5:8</vt:lpstr>
      <vt:lpstr>Genesis 5:9</vt:lpstr>
      <vt:lpstr>Genesis 5:9</vt:lpstr>
      <vt:lpstr>Genesis 5:10</vt:lpstr>
      <vt:lpstr>Genesis 5:10</vt:lpstr>
      <vt:lpstr>Genesis 5:11</vt:lpstr>
      <vt:lpstr>Genesis 5:11</vt:lpstr>
      <vt:lpstr>Genesis 5:12</vt:lpstr>
      <vt:lpstr>Genesis 5:12</vt:lpstr>
      <vt:lpstr>Genesis 5:13</vt:lpstr>
      <vt:lpstr>Genesis 5:13</vt:lpstr>
      <vt:lpstr>Genesis 5:14</vt:lpstr>
      <vt:lpstr>Genesis 5:14</vt:lpstr>
      <vt:lpstr>Genesis 5:15</vt:lpstr>
      <vt:lpstr>Genesis 5:15</vt:lpstr>
      <vt:lpstr>Genesis 5:16</vt:lpstr>
      <vt:lpstr>Genesis 5:16</vt:lpstr>
      <vt:lpstr>Genesis 5:17</vt:lpstr>
      <vt:lpstr>Genesis 5:17</vt:lpstr>
      <vt:lpstr>Genesis 5:18</vt:lpstr>
      <vt:lpstr>Genesis 5:18</vt:lpstr>
      <vt:lpstr>Genesis 5:19</vt:lpstr>
      <vt:lpstr>Genesis 5:19</vt:lpstr>
      <vt:lpstr>Genesis 5:20</vt:lpstr>
      <vt:lpstr>Genesis 5:20</vt:lpstr>
      <vt:lpstr>Genesis 5:21</vt:lpstr>
      <vt:lpstr>Genesis 5:21</vt:lpstr>
      <vt:lpstr>Genesis 5:22</vt:lpstr>
      <vt:lpstr>Genesis 5:22</vt:lpstr>
      <vt:lpstr>Genesis 5:23</vt:lpstr>
      <vt:lpstr>Genesis 5:23</vt:lpstr>
      <vt:lpstr>Genesis 5:24</vt:lpstr>
      <vt:lpstr>Genesis 5:24</vt:lpstr>
      <vt:lpstr>Genesis 5:25</vt:lpstr>
      <vt:lpstr>Genesis 5:25</vt:lpstr>
      <vt:lpstr>Genesis 5:26</vt:lpstr>
      <vt:lpstr>Genesis 5:26</vt:lpstr>
      <vt:lpstr>Genesis 5:27</vt:lpstr>
      <vt:lpstr>Genesis 5:27</vt:lpstr>
      <vt:lpstr>Genesis 5:28</vt:lpstr>
      <vt:lpstr>Genesis 5:28</vt:lpstr>
      <vt:lpstr>Genesis 5:29</vt:lpstr>
      <vt:lpstr>Genesis 5:29</vt:lpstr>
      <vt:lpstr>Genesis 5:30</vt:lpstr>
      <vt:lpstr>Genesis 5:30</vt:lpstr>
      <vt:lpstr>Genesis 5:31</vt:lpstr>
      <vt:lpstr>Genesis 5:31</vt:lpstr>
      <vt:lpstr>Genesis 5:32</vt:lpstr>
      <vt:lpstr>Genesis 5:32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Five Questions</dc:title>
  <dc:creator>ANDREW N. PERKINS</dc:creator>
  <cp:lastModifiedBy>ANDREW N. PERKINS</cp:lastModifiedBy>
  <cp:revision>10</cp:revision>
  <dcterms:created xsi:type="dcterms:W3CDTF">2012-08-09T15:25:57Z</dcterms:created>
  <dcterms:modified xsi:type="dcterms:W3CDTF">2012-08-09T18:01:04Z</dcterms:modified>
</cp:coreProperties>
</file>