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5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0" autoAdjust="0"/>
    <p:restoredTop sz="94600"/>
  </p:normalViewPr>
  <p:slideViewPr>
    <p:cSldViewPr>
      <p:cViewPr varScale="1">
        <p:scale>
          <a:sx n="100" d="100"/>
          <a:sy n="100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F6E6C7-C6DA-4D0B-8C9E-F0E6A85A96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EE5D44B-5A2A-4C4A-9337-E1A21A17E1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E5434-6691-4DBB-9310-CD48FA2831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02AF2-B62C-4C22-916B-AC28270B2F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7104171-0D0F-472B-92E0-C10631CD14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CA910-F6FC-4852-A594-D81F94395E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BCD4E-52C8-49F1-99A0-0F4069495C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A0122-7165-476E-8E17-5F52C41BA2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663C7-8592-4D6B-823C-F88A4EE18A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A2E02-639C-4A11-847F-AF0DC3C073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43A78-8330-486D-8842-60F3E125D8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97D18-E09F-4E87-A5F0-BF8E0C4DCD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DC507E-CDA1-4CF2-AD6E-63A9941D68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0A4D7-8DA2-4C38-B8C8-205F75419C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5527B-EED7-4C03-B817-44E8902B50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131BF-0857-4113-B05B-50316757B8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0CD73-0848-4FD0-9CAD-E246E6A4E7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F83D0-2472-4359-B564-A784CB5244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CB22A-A9FD-4292-AF2F-1E4DFAC24A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DB215-91B5-4F16-BF17-0F511CDE38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8D28-1DEC-4028-A0BC-0FDAD8E475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1E6A3-CBB6-495F-9481-47A7BBBF23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E31191-6DF4-4EA5-8638-723C96F823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6F9DFF-214F-4F60-93EC-25996E4FCF0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D60823-3FC1-4C36-BD37-C3D1CFE8939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Chapter Thirteen Questions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Bible Bowl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What did Abram do when he return from Egypt to the alter between Bethel and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A. offered of the first of his flocks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gave thanks for the LORDS protection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called on the name of the LORD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What did Abram do when he return from Egypt to the alter between Bethel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called on the name of the LORD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did Lot also have, which went with Abram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cattle, and silver, and gold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sheep, and oxen, and he asses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flocks, and herds, and tents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did Lot also have, which went with Abram?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flocks, and herds, and tents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Why were Abram and Lot not able to dwell together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Lot lived in rebellion to the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Lot desired to return to Haran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land was not able to bear them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Why were Abram and Lot not able to dwell together?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land was not able to bear them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Why was the land not able to bear Abram and Lot so they might dwell together?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for their flocks and herds were too great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for their substance was great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for their servants disputed for the water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Why was the land not able to bear Abram and Lot so they might dwell together?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for their substance was great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was between the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herdmen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Abram's cattle and the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herdmen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Lot's cattle?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 contention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 conflict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strife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was between the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herdmen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Abram's cattle and the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herdmen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Lot's cattle?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strife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13:1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Who went up out of Egypt into the south with Abram?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 mixed multitude of people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some of Pharaoh’s house who feared God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his wife, and all that he had, and Lot with him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Who dwelled in the land when there was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stife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between Abram’s and Lot’s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herdmen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Sodomites dwelled then in the land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Hittite and the Ammonite dwelled then in the land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Canaanite and the </a:t>
            </a:r>
            <a:r>
              <a:rPr lang="en-US" dirty="0" err="1" smtClean="0"/>
              <a:t>Perizzite</a:t>
            </a:r>
            <a:r>
              <a:rPr lang="en-US" dirty="0" smtClean="0"/>
              <a:t> dwelled then in the land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Who dwelled in the land when there was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stife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between Abram’s and Lot’s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herdmen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Canaanite and the </a:t>
            </a:r>
            <a:r>
              <a:rPr lang="en-US" dirty="0" err="1" smtClean="0"/>
              <a:t>Perizzite</a:t>
            </a:r>
            <a:r>
              <a:rPr lang="en-US" dirty="0" smtClean="0"/>
              <a:t> dwelled then in the land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Why did Abram tell Lot that there shouldn’t be strife between them?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for we serve the same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for we be brethren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for we have love for one another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Why did Abram tell Lot that there shouldn’t be strife between them?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for we be brethren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What does Abram propose as a solution to the strife between his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herdmen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Lot’s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herdmen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after asking, Is not the whole land before thee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into all of it shall we send for our </a:t>
            </a:r>
            <a:r>
              <a:rPr lang="en-US" dirty="0" err="1" smtClean="0"/>
              <a:t>herdmen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separate thyself, I pray thee, from 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let us go together and find a land that may sustain us both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What does Abram propose as a solution to the strife between his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herdmen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Lot’s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herdmen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after asking, Is not the whole land before thee?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separate thyself, I pray thee, from me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How does Abram tell Lot they shall separate from each other?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if thou wilt return to Egypt, then I will remain in Canaan; or if thou remain in Canaan, then I will go to Egypt</a:t>
            </a:r>
          </a:p>
          <a:p>
            <a:pPr>
              <a:buNone/>
            </a:pPr>
            <a:r>
              <a:rPr lang="en-US" dirty="0" smtClean="0"/>
              <a:t>	B. if thou wilt take the left hand, </a:t>
            </a:r>
            <a:r>
              <a:rPr lang="en-US" b="1" dirty="0" smtClean="0"/>
              <a:t>then</a:t>
            </a:r>
            <a:r>
              <a:rPr lang="en-US" dirty="0" smtClean="0"/>
              <a:t> I will go to the right; or if thou depart to the right hand, then I will go to the left </a:t>
            </a:r>
          </a:p>
          <a:p>
            <a:pPr>
              <a:buNone/>
            </a:pPr>
            <a:r>
              <a:rPr lang="en-US" dirty="0" smtClean="0"/>
              <a:t>	C. if thou wilt return to the north, then I will remain in the south; or if thou remain in the south, then I will go to the north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How does Abram tell Lot they shall separate from each other?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if thou wilt take the left hand, </a:t>
            </a:r>
            <a:r>
              <a:rPr lang="en-US" b="1" dirty="0" smtClean="0"/>
              <a:t>then</a:t>
            </a:r>
            <a:r>
              <a:rPr lang="en-US" dirty="0" smtClean="0"/>
              <a:t> I will go to the right; or if thou depart to the right hand, then I will go to the left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Lot lifted up his eyes, and beheld all the plain of Jordan, that it was well watered every where, and it was as and like what?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as the garden of the LORD, like the land of Egypt, as thou </a:t>
            </a:r>
            <a:r>
              <a:rPr lang="en-US" dirty="0" err="1" smtClean="0"/>
              <a:t>comest</a:t>
            </a:r>
            <a:r>
              <a:rPr lang="en-US" dirty="0" smtClean="0"/>
              <a:t> to </a:t>
            </a:r>
            <a:r>
              <a:rPr lang="en-US" dirty="0" err="1" smtClean="0"/>
              <a:t>Zoar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as the garden of Eden, like the land of the </a:t>
            </a:r>
            <a:r>
              <a:rPr lang="en-US" dirty="0" err="1" smtClean="0"/>
              <a:t>Chaldees</a:t>
            </a:r>
            <a:r>
              <a:rPr lang="en-US" dirty="0" smtClean="0"/>
              <a:t> from whence they had come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as the garden of Pharaoh, like the land of Shinar before the flood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Lot lifted up his eyes, and beheld all the plain of Jordan, that it was well watered every where, and it was as and like what?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as the garden of the LORD, like the land of Egypt, as thou </a:t>
            </a:r>
            <a:r>
              <a:rPr lang="en-US" dirty="0" err="1" smtClean="0"/>
              <a:t>comest</a:t>
            </a:r>
            <a:r>
              <a:rPr lang="en-US" dirty="0" smtClean="0"/>
              <a:t> to </a:t>
            </a:r>
            <a:r>
              <a:rPr lang="en-US" dirty="0" err="1" smtClean="0"/>
              <a:t>Zoar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 Who went up out of Egypt into the south with Abram?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his wife, and all that he had, and Lot with him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did Lot chose after he beheld that the well watered plain of Jordan?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A. Lot chose him all the plain of Jordan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Lot chose to give the plain of Jordan to Abram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Lot chose him to return to the land of Egypt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did Lot chose after he beheld the well watered plain of Jordan?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A. Lot chose him all the plain of Jordan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16. What direction did Lot journey, after choosing the plain of Jordan?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west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east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south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16. What direction did Lot journey, after choosing the plain of Jordan?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east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17. What was the result of Lot’s choice of land and journeying east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they united their camps to one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they separated themselves the one from the other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God cursed him for Abram his kinsmen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17. What was the result of Lot’s choice of land and journeying east?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they separated themselves the one from the other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18. Abram dwelled in the land of Canaan, and Lot dwelled in the cities of the plain, and pitched his tent where?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toward Sodom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between Bethel and </a:t>
            </a:r>
            <a:r>
              <a:rPr lang="en-US" dirty="0" err="1" smtClean="0"/>
              <a:t>Hai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place of </a:t>
            </a:r>
            <a:r>
              <a:rPr lang="en-US" dirty="0" err="1" smtClean="0"/>
              <a:t>Sichem</a:t>
            </a:r>
            <a:r>
              <a:rPr lang="en-US" dirty="0" smtClean="0"/>
              <a:t>, unto the plain of </a:t>
            </a:r>
            <a:r>
              <a:rPr lang="en-US" dirty="0" err="1" smtClean="0"/>
              <a:t>Moreh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18. Abram dwelled in the land of Canaan, and Lot dwelled in the cities of the plain, and pitched his tent where?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toward Sodom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19. When Lot pitched his tent toward Sodom, how are the men described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artificers of metal with great skill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traders in goods of lands of the east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wicked and sinners before the LORD exceedingly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19. When Lot pitched his tent toward Sodom, how are the men described?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wicked and sinners before the LORD exceedingly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When Abram went up out of Egypt, in what was he very rich?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in his faith in the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 cattle, in silver, and in gold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sheep, in servants, and in camels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13:14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20. What did the LORD say unto Abram, after Lot was separated from him?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 marL="457200" indent="-457200">
              <a:buAutoNum type="alphaUcPeriod"/>
            </a:pPr>
            <a:r>
              <a:rPr lang="en-US" dirty="0" smtClean="0"/>
              <a:t>I will make of thee a great nation, and I will bless thee, and make thy name great</a:t>
            </a:r>
          </a:p>
          <a:p>
            <a:pPr marL="457200" indent="-457200">
              <a:buAutoNum type="alphaUcPeriod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I will make my covenant between me and thee, and will multiply thee exceedingly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Lift up now </a:t>
            </a:r>
            <a:r>
              <a:rPr lang="en-US" dirty="0" err="1" smtClean="0"/>
              <a:t>thine</a:t>
            </a:r>
            <a:r>
              <a:rPr lang="en-US" dirty="0" smtClean="0"/>
              <a:t> eyes, and look from the place where thou art northward, and southward, and eastward, and westward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20. What did the LORD say unto Abram, after Lot was separated from him?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Lift up now </a:t>
            </a:r>
            <a:r>
              <a:rPr lang="en-US" dirty="0" err="1" smtClean="0"/>
              <a:t>thine</a:t>
            </a:r>
            <a:r>
              <a:rPr lang="en-US" dirty="0" smtClean="0"/>
              <a:t> eyes, and look from the place where thou art northward, and southward, and eastward, and westward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21. What does the LORD tell Abram about the land that he could see northward, and southward, and eastward, and westward?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all the land which thou </a:t>
            </a:r>
            <a:r>
              <a:rPr lang="en-US" dirty="0" err="1" smtClean="0"/>
              <a:t>seest</a:t>
            </a:r>
            <a:r>
              <a:rPr lang="en-US" dirty="0" smtClean="0"/>
              <a:t>, </a:t>
            </a:r>
            <a:r>
              <a:rPr lang="en-US" dirty="0" err="1" smtClean="0"/>
              <a:t>belongeth</a:t>
            </a:r>
            <a:r>
              <a:rPr lang="en-US" dirty="0" smtClean="0"/>
              <a:t> to the Canaanites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all the land which thou </a:t>
            </a:r>
            <a:r>
              <a:rPr lang="en-US" dirty="0" err="1" smtClean="0"/>
              <a:t>seest</a:t>
            </a:r>
            <a:r>
              <a:rPr lang="en-US" dirty="0" smtClean="0"/>
              <a:t>, to thee will I give it, and to thy seed for ever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all the land which thou </a:t>
            </a:r>
            <a:r>
              <a:rPr lang="en-US" dirty="0" err="1" smtClean="0"/>
              <a:t>seest</a:t>
            </a:r>
            <a:r>
              <a:rPr lang="en-US" dirty="0" smtClean="0"/>
              <a:t>, will belong to thy seed as long as they follow me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21. What does the LORD tell Abram about the land that he could see northward, and southward, and eastward, and westward?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all the land which thou </a:t>
            </a:r>
            <a:r>
              <a:rPr lang="en-US" dirty="0" err="1" smtClean="0"/>
              <a:t>seest</a:t>
            </a:r>
            <a:r>
              <a:rPr lang="en-US" dirty="0" smtClean="0"/>
              <a:t>, to thee will I give it, and to thy seed for ever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22. How does the LORD tell Abram that he will make his seed?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as the stars of the sky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as the sand of the shore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as the dust of the earth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22. How does the LORD tell Abram that he will make his seed?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as the dust of the earth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23. What must a man be able to do before he shall number Abram seed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number the dust of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number the hairs of his head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number the stars of the sky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23. What must a man be able to do before he shall number Abram seed?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number the dust of the earth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24. Why does the LORD tell Abram to arise, walk through the land in the length of it and in the breadth of it?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for I will give it unto thee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for ye shall have the ground on which ye walk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for it shall be a possession for thy seed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24. Why does the LORD tell Abram to arise, walk through the land in the length of it and in the breadth of it?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for I will give it unto thee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When Abram went up out of Egypt, in what was he very rich?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 cattle, in silver, and in gold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3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25. Where did go after the LORD told him that he would make his seed like the dust of the earth in number</a:t>
            </a:r>
            <a:r>
              <a:rPr lang="en-US" sz="23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sz="2300" dirty="0"/>
          </a:p>
          <a:p>
            <a:pPr>
              <a:buNone/>
            </a:pPr>
            <a:r>
              <a:rPr lang="en-US" sz="2300" dirty="0" smtClean="0"/>
              <a:t>	A. Abram passed through the land unto the place of </a:t>
            </a:r>
            <a:r>
              <a:rPr lang="en-US" sz="2300" dirty="0" err="1" smtClean="0"/>
              <a:t>Sichem</a:t>
            </a:r>
            <a:r>
              <a:rPr lang="en-US" sz="2300" dirty="0" smtClean="0"/>
              <a:t>, unto the plain of </a:t>
            </a:r>
            <a:r>
              <a:rPr lang="en-US" sz="2300" dirty="0" err="1" smtClean="0"/>
              <a:t>Moreh</a:t>
            </a:r>
            <a:endParaRPr lang="en-US" sz="2300" dirty="0" smtClean="0"/>
          </a:p>
          <a:p>
            <a:pPr>
              <a:buNone/>
            </a:pPr>
            <a:r>
              <a:rPr lang="en-US" sz="2300" dirty="0" smtClean="0"/>
              <a:t>	B. Abram removed his tent, and came and dwelt in the plain of </a:t>
            </a:r>
            <a:r>
              <a:rPr lang="en-US" sz="2300" dirty="0" err="1" smtClean="0"/>
              <a:t>Mamre</a:t>
            </a:r>
            <a:r>
              <a:rPr lang="en-US" sz="2300" dirty="0" smtClean="0"/>
              <a:t>, which is in Hebron, and built there an altar unto the LORD</a:t>
            </a:r>
          </a:p>
          <a:p>
            <a:pPr>
              <a:buNone/>
            </a:pPr>
            <a:r>
              <a:rPr lang="en-US" sz="2300" dirty="0" smtClean="0"/>
              <a:t>	C. they rose up and went together to Beersheba; and Abram dwelt at Beersheba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25. Where did go after the LORD told him that he would make his seed like the dust of the earth in number?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Abram removed his tent, and came and dwelt in the plain of </a:t>
            </a:r>
            <a:r>
              <a:rPr lang="en-US" dirty="0" err="1" smtClean="0"/>
              <a:t>Mamre</a:t>
            </a:r>
            <a:r>
              <a:rPr lang="en-US" dirty="0" smtClean="0"/>
              <a:t>, which is in Hebron, and built there an altar unto the LORD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Where did Abram journey to when he went out of Egypt?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place of </a:t>
            </a:r>
            <a:r>
              <a:rPr lang="en-US" dirty="0" err="1" smtClean="0"/>
              <a:t>Sichem</a:t>
            </a:r>
            <a:r>
              <a:rPr lang="en-US" dirty="0" smtClean="0"/>
              <a:t>, unto the plain of </a:t>
            </a:r>
            <a:r>
              <a:rPr lang="en-US" dirty="0" err="1" smtClean="0"/>
              <a:t>Moreh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south country, and dwelled between </a:t>
            </a:r>
            <a:r>
              <a:rPr lang="en-US" dirty="0" err="1" smtClean="0"/>
              <a:t>Kadesh</a:t>
            </a:r>
            <a:r>
              <a:rPr lang="en-US" dirty="0" smtClean="0"/>
              <a:t> and </a:t>
            </a:r>
            <a:r>
              <a:rPr lang="en-US" dirty="0" err="1" smtClean="0"/>
              <a:t>Shur</a:t>
            </a:r>
            <a:r>
              <a:rPr lang="en-US" dirty="0" smtClean="0"/>
              <a:t>, and sojourned in </a:t>
            </a:r>
            <a:r>
              <a:rPr lang="en-US" dirty="0" err="1" smtClean="0"/>
              <a:t>Gerar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even to Bethel, unto the place where his tent had been at the beginning, between Bethel and </a:t>
            </a:r>
            <a:r>
              <a:rPr lang="en-US" dirty="0" err="1" smtClean="0"/>
              <a:t>Hai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Where did Abram journey to when he went out of Egypt?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even to Bethel, unto the place where his tent had been at the beginning, between Bethel and </a:t>
            </a:r>
            <a:r>
              <a:rPr lang="en-US" dirty="0" err="1" smtClean="0"/>
              <a:t>Hai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had Abram made between Bethel and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Hai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 the first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altar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 well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pile of stones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13:4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had Abram made between Bethel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 the first?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altar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062_slide">
  <a:themeElements>
    <a:clrScheme name="Office Theme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chri_0062_slide</Template>
  <TotalTime>49</TotalTime>
  <Words>1100</Words>
  <Application>Microsoft Office PowerPoint</Application>
  <PresentationFormat>On-screen Show (4:3)</PresentationFormat>
  <Paragraphs>299</Paragraphs>
  <Slides>51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Arial</vt:lpstr>
      <vt:lpstr>chri_0062_slide</vt:lpstr>
      <vt:lpstr>1_Default Design</vt:lpstr>
      <vt:lpstr>Genesis Chapter Thirteen Questions</vt:lpstr>
      <vt:lpstr>Genesis 13:1</vt:lpstr>
      <vt:lpstr>Genesis 13:1</vt:lpstr>
      <vt:lpstr>Genesis 13:2</vt:lpstr>
      <vt:lpstr>Genesis 13:2</vt:lpstr>
      <vt:lpstr>Genesis 13:3</vt:lpstr>
      <vt:lpstr>Genesis 13:3</vt:lpstr>
      <vt:lpstr>Genesis 13:4</vt:lpstr>
      <vt:lpstr>Genesis 13:4</vt:lpstr>
      <vt:lpstr>Genesis 13:4</vt:lpstr>
      <vt:lpstr>Genesis 13:4</vt:lpstr>
      <vt:lpstr>Genesis 13:5</vt:lpstr>
      <vt:lpstr>Genesis 13:5</vt:lpstr>
      <vt:lpstr>Genesis 13:6</vt:lpstr>
      <vt:lpstr>Genesis 13:6</vt:lpstr>
      <vt:lpstr>Genesis 13:6</vt:lpstr>
      <vt:lpstr>Genesis 13:6</vt:lpstr>
      <vt:lpstr>Genesis 13:7</vt:lpstr>
      <vt:lpstr>Genesis 13:7</vt:lpstr>
      <vt:lpstr>Genesis 13:7</vt:lpstr>
      <vt:lpstr>Genesis 13:7</vt:lpstr>
      <vt:lpstr>Genesis 13:8</vt:lpstr>
      <vt:lpstr>Genesis 13:8</vt:lpstr>
      <vt:lpstr>Genesis 13:9</vt:lpstr>
      <vt:lpstr>Genesis 13:9</vt:lpstr>
      <vt:lpstr>Genesis 13:9</vt:lpstr>
      <vt:lpstr>Genesis 13:9</vt:lpstr>
      <vt:lpstr>Genesis 13:10</vt:lpstr>
      <vt:lpstr>Genesis 13:10</vt:lpstr>
      <vt:lpstr>Genesis 13:11</vt:lpstr>
      <vt:lpstr>Genesis 13:11</vt:lpstr>
      <vt:lpstr>Genesis 13:11</vt:lpstr>
      <vt:lpstr>Genesis 13:11</vt:lpstr>
      <vt:lpstr>Genesis 13:11</vt:lpstr>
      <vt:lpstr>Genesis 13:11</vt:lpstr>
      <vt:lpstr>Genesis 13:12</vt:lpstr>
      <vt:lpstr>Genesis 13:12</vt:lpstr>
      <vt:lpstr>Genesis 13:13</vt:lpstr>
      <vt:lpstr>Genesis 13:13</vt:lpstr>
      <vt:lpstr>Genesis 13:14</vt:lpstr>
      <vt:lpstr>Genesis 13:14</vt:lpstr>
      <vt:lpstr>Genesis 13:15</vt:lpstr>
      <vt:lpstr>Genesis 13:15</vt:lpstr>
      <vt:lpstr>Genesis 13:16</vt:lpstr>
      <vt:lpstr>Genesis 13:16</vt:lpstr>
      <vt:lpstr>Genesis 13:16</vt:lpstr>
      <vt:lpstr>Genesis 13:16</vt:lpstr>
      <vt:lpstr>Genesis 13:17</vt:lpstr>
      <vt:lpstr>Genesis 13:17</vt:lpstr>
      <vt:lpstr>Genesis 13:18</vt:lpstr>
      <vt:lpstr>Genesis 13:18</vt:lpstr>
    </vt:vector>
  </TitlesOfParts>
  <Company>ODJFS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 Chapter Thirteen Questions</dc:title>
  <dc:creator>ANDREW N. PERKINS</dc:creator>
  <cp:lastModifiedBy>ANDREW N. PERKINS</cp:lastModifiedBy>
  <cp:revision>5</cp:revision>
  <dcterms:created xsi:type="dcterms:W3CDTF">2012-08-13T14:41:38Z</dcterms:created>
  <dcterms:modified xsi:type="dcterms:W3CDTF">2012-08-13T15:31:13Z</dcterms:modified>
</cp:coreProperties>
</file>