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s/slide99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117" Type="http://schemas.openxmlformats.org/officeDocument/2006/relationships/theme" Target="theme/theme1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102" Type="http://schemas.openxmlformats.org/officeDocument/2006/relationships/slide" Target="slides/slide100.xml"/><Relationship Id="rId110" Type="http://schemas.openxmlformats.org/officeDocument/2006/relationships/slide" Target="slides/slide108.xml"/><Relationship Id="rId115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13" Type="http://schemas.openxmlformats.org/officeDocument/2006/relationships/slide" Target="slides/slide111.xml"/><Relationship Id="rId118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1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11" Type="http://schemas.openxmlformats.org/officeDocument/2006/relationships/slide" Target="slides/slide10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14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01162C-61E4-4381-A92D-EFA265873D9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DEA636A-20AF-4C2B-9210-AFA7C4CA67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6B72C-0148-403F-AEBD-0EE9CE9905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340E4-DEA7-4BE7-83AF-664210FE35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DD7F372-D0D2-42CD-B8DC-A3064DF653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206EA-1EF6-42C0-BA9A-7D2A4C015B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B8C98-E268-44D0-BC9A-B9546C55E1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FC23D-2EEC-4547-8080-BC4A449AFF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F8DC6-70FC-4144-BADE-FECF741D8F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EB6B3-4753-4BA2-8C8B-42A30F0E3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4CD7C-B078-404C-AAB0-5345806E3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35EEE-EC27-4B09-BC4E-171AAB70FC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F7877-2992-4F4D-9924-41BD9AEF6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76C1B-3F2D-425B-A77C-4737142F40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006A7-D698-423E-ADE7-665582ED02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B40BC-198F-4307-AAE7-E5C5C34347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75BDF-4FA1-4783-BD82-2009C7F3E5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872A8-33CC-44EA-9270-B7CC6356E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3C498-1412-4B30-A6C6-99BBBC1E6C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7C2FB-DE20-4C55-A71F-D7AB713926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2A9F7-353F-4AAF-83D6-C701169521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74159-81E9-4C44-B1F8-3C541CB942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6838B-825C-4119-9BB7-9FAD83E31A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A79812-6911-411A-AA1C-09071F913E5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86863E-CCAB-4ABD-A87F-75C4C0D6BFD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Chapter Eighteen 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Questions</a:t>
            </a: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did Abraham say when he ran to meet the three men?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 have lift up mine hand unto the LORD, the most high God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am a stranger and a sojourner with you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My LORD, if now I have found </a:t>
            </a:r>
            <a:r>
              <a:rPr lang="en-US" dirty="0" err="1" smtClean="0"/>
              <a:t>favour</a:t>
            </a:r>
            <a:r>
              <a:rPr lang="en-US" dirty="0" smtClean="0"/>
              <a:t> in thy sight, pass not away, I pray thee, from thy servant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50. How does the LORD respond to Abraham’s question about thirty righteous?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 will destroy Sodom and will not spare it for thirty righteous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will delay judgment upon Sodom until thirty righteous may flee the city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will not do it, if I find thirty there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50. How does the LORD respond to Abraham’s question about thirty righteous?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will not do it, if I find thirty there</a:t>
            </a:r>
            <a:endParaRPr lang="en-US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51. How many righteous does Abraham ask the LORD the fifth time if he would spare the city if there are that number of righteous?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twenty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twenty and five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twenty and seven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51. How many righteous does Abraham ask the LORD the fifth time if he would spare the city if there are that number of righteous?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twenty</a:t>
            </a:r>
            <a:endParaRPr lang="en-US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52. How does the LORD respond to Abraham’s question about twenty righteous?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 will destroy Sodom and will not spare it for twenty righteous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will delay judgment upon Sodom until twenty may flee the city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will not destroy it for twenty's sake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52. How does the LORD respond to Abraham’s question about twenty righteous?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will not destroy it for twenty's sake</a:t>
            </a:r>
            <a:endParaRPr lang="en-US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53. How many righteous does Abraham ask the LORD the sixth time if he would spare the city if there are that number of righteous?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five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seven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53. How many righteous does Abraham ask the LORD the sixth time if he would spare the city if there are that number of righteous?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ten</a:t>
            </a:r>
            <a:endParaRPr lang="en-US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54. How does the LORD respond to Abraham’s question about ten righteous?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 will destroy Sodom and will not spare it for ten righteous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will not destroy it for ten's sake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will delay judgment upon Sodom until ten may flee the city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54. How does the LORD respond to Abraham’s question about ten righteous?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will not destroy it for ten's sake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did Abraham say when he ran to meet the three men?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My LORD, if now I have found </a:t>
            </a:r>
            <a:r>
              <a:rPr lang="en-US" dirty="0" err="1" smtClean="0"/>
              <a:t>favour</a:t>
            </a:r>
            <a:r>
              <a:rPr lang="en-US" dirty="0" smtClean="0"/>
              <a:t> in thy sight, pass not away, I pray thee, from thy servant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55. Where did Abraham go when the LORD went his way, as soon as he had left communing with Abraham?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Abraham returned to his tent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Abraham returned unto his place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Abraham returned and rested himself under a tree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55. Where did Abraham go when the LORD went his way, as soon as he had left communing with Abraham?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Abraham returned unto his place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Abraham told the three men that he would bring them water to wash their feet and that they should rest where?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by the fountain in the way to </a:t>
            </a:r>
            <a:r>
              <a:rPr lang="en-US" dirty="0" err="1" smtClean="0"/>
              <a:t>Shur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B. in the mountain, in a cave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under the tree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Abraham told the three men that he would bring them water to wash their feet and that they should rest where?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under the tree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Abraham told the three men that he would fetch what for them as they comfort their hearts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 morsel of bread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victuals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unleavened bread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Abraham told the three men that he would fetch what for them as they comfort their hearts?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 morsel of bread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Abraham told the three men that after he fetches a morsel of bread, and they comfort their hearts, what may they do?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ye shall pass 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ye shall circumcise the flesh of your foreskin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ye shall tarry all night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Abraham told the three men that after he fetches a morsel of bread, and they comfort their hearts, what may they do?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ye shall pass on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For what reason does Abraham say the three men should permit him to bring them water and bread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for my substance is great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for therefore are ye come to your servant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for the LORD has blessed me in all things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For what reason does Abraham say the three men should permit him to bring them water and bread?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for therefore are ye come to your servant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18:1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Where did the LORD appear unto Abraham after he was circumcised?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endParaRPr lang="en-US" dirty="0"/>
          </a:p>
          <a:p>
            <a:pPr marL="457200" indent="-457200">
              <a:buNone/>
            </a:pPr>
            <a:r>
              <a:rPr lang="en-US" dirty="0" smtClean="0"/>
              <a:t>	A. by the fountain in the way to </a:t>
            </a:r>
            <a:r>
              <a:rPr lang="en-US" dirty="0" err="1" smtClean="0"/>
              <a:t>Shur</a:t>
            </a:r>
            <a:endParaRPr lang="en-US" dirty="0" smtClean="0"/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in the plains of </a:t>
            </a:r>
            <a:r>
              <a:rPr lang="en-US" dirty="0" err="1" smtClean="0"/>
              <a:t>Mamre</a:t>
            </a:r>
            <a:endParaRPr lang="en-US" dirty="0" smtClean="0"/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in the wilderness of </a:t>
            </a:r>
            <a:r>
              <a:rPr lang="en-US" dirty="0" err="1" smtClean="0"/>
              <a:t>Paran</a:t>
            </a:r>
            <a:endParaRPr lang="en-US" dirty="0" smtClean="0"/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How did the three men respond to Abrahams request to bring them water and bread?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we will not eat, until we have told our errand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said, So do, as thou hast said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they said, Nay; but we will pass 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How did the three men respond to Abrahams request to bring them water and bread?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said, So do, as thou hast said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Abraham hastened into the tent unto Sarah, and said, Make ready quickly three measures of fine meal, knead it, and make what upon the hearth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cakes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bread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loafs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Abraham hastened into the tent unto Sarah, and said, Make ready quickly three measures of fine meal, knead it, and make what upon the hearth?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cakes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did Abraham ran unto the herd, and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fetcht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gave it unto a young man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 marL="457200" indent="-457200">
              <a:buAutoNum type="alphaUcPeriod"/>
            </a:pPr>
            <a:r>
              <a:rPr lang="en-US" dirty="0" smtClean="0"/>
              <a:t>a bullock </a:t>
            </a:r>
          </a:p>
          <a:p>
            <a:pPr marL="457200" indent="-45720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a young cow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a calf tender and good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did Abraham ran unto the herd,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fetcht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gave it unto a young man?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a calf tender and good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18:8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did the young man do with the calf that Abraham gave him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loved it as his own daughter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placed it upon the altar for a burnt offering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hasted to dress it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18:8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did the young man do with the calf that Abraham gave him?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hasted to dress 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did Abraham take and set before the three men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 marL="857250" lvl="1" indent="-457200">
              <a:buAutoNum type="alphaUcPeriod"/>
            </a:pPr>
            <a:r>
              <a:rPr lang="en-US" dirty="0" smtClean="0"/>
              <a:t>cakes, and water, and the tender and good calf</a:t>
            </a:r>
          </a:p>
          <a:p>
            <a:pPr marL="457200" indent="-45720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	butter, and milk, and the calf which he had dressed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bread, and wine, and the roasted calf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did Abraham take and set before the three men?</a:t>
            </a:r>
          </a:p>
          <a:p>
            <a:pPr marL="457200" indent="-45720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	butter, and milk, and the calf which he had dressed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 did the LORD appear unto Abraham after he was circumcised? 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in the plains of </a:t>
            </a:r>
            <a:r>
              <a:rPr lang="en-US" dirty="0" err="1" smtClean="0"/>
              <a:t>Mamre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did Abraham do after he set the food before the three men and they did eat?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stood by them under the tree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joined them as they did eat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sat in the tent door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did Abraham do after he set the food before the three men and they did eat?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 stood by them under the tree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What did the three men ask Abraham after he set the food before them?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Where is Sarah thy wife?</a:t>
            </a:r>
          </a:p>
          <a:p>
            <a:pPr>
              <a:buNone/>
            </a:pPr>
            <a:r>
              <a:rPr lang="en-US" dirty="0" smtClean="0"/>
              <a:t>	B. shall Sarah, that is ninety years old, bear?</a:t>
            </a:r>
          </a:p>
          <a:p>
            <a:pPr>
              <a:buNone/>
            </a:pPr>
            <a:r>
              <a:rPr lang="en-US" dirty="0" smtClean="0"/>
              <a:t>	C. tell me, I pray thee: is there room in thy house for us to lodge in?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What did the three men ask Abraham after he set the food before them?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Where is Sarah thy wife?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What was Abraham’s response when the three men asked, where is Sarah thy wife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by a fountain of water in the wilderness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the mount of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Behold, in the tent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What was Abraham’s response when the three men asked, where is Sarah thy wife?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Behold, in the tent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What did one of the three men tell Abraham would happen when he would return according to the time of life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thou </a:t>
            </a:r>
            <a:r>
              <a:rPr lang="en-US" dirty="0" err="1" smtClean="0"/>
              <a:t>shalt</a:t>
            </a:r>
            <a:r>
              <a:rPr lang="en-US" dirty="0" smtClean="0"/>
              <a:t> go to thy fathers in peace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Sarah thy wife shall have a son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we will destroy this place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What did one of the three men tell Abraham would happen when he would return according to the time of life?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Sarah thy wife shall have a son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19. Who heard one of the three men tell Abraham that Sarah will have a son?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Hagar, Sarah's maid, heard it in the tent door, which was behind him.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Sarah heard it in the tent door, which was behind him.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Ishmael, the son of Hagar the Egyptian, heard it in the tent door, which was behind him.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19. Who heard one of the three men tell Abraham that Sarah will have a son?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Sarah heard it in the tent door, which was behind him.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Where was Abraham when the LORD appeared in the plains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Mamre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sat by the well that was called </a:t>
            </a:r>
            <a:r>
              <a:rPr lang="en-US" dirty="0" err="1" smtClean="0"/>
              <a:t>Beerlahairoi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B. he sat in the cave of the field of </a:t>
            </a:r>
            <a:r>
              <a:rPr lang="en-US" dirty="0" err="1" smtClean="0"/>
              <a:t>Machpelah</a:t>
            </a:r>
            <a:r>
              <a:rPr lang="en-US" dirty="0" smtClean="0"/>
              <a:t> before </a:t>
            </a:r>
            <a:r>
              <a:rPr lang="en-US" dirty="0" err="1" smtClean="0"/>
              <a:t>Mamre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C. he sat in the tent door in the heat of the day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20. What were Abraham and Sarah, when one of the three men told Abraham that Sarah will have a son?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very rich in cattle, in silver, and in gold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old and well stricken in 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childless, because Sarah was barren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20. What were Abraham and Sarah, when one of the three men told Abraham that Sarah will have a son?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old and well stricken in age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21. What had ceased to be with Sarah because she was old and well </a:t>
            </a:r>
            <a:r>
              <a:rPr lang="en-US" dirty="0" err="1" smtClean="0"/>
              <a:t>striken</a:t>
            </a:r>
            <a:r>
              <a:rPr lang="en-US" dirty="0" smtClean="0"/>
              <a:t> in age?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love of Abraham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respect of Hagar her servant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after the manner of women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21. What had ceased to be with Sarah because she was old and well </a:t>
            </a:r>
            <a:r>
              <a:rPr lang="en-US" dirty="0" err="1" smtClean="0"/>
              <a:t>striken</a:t>
            </a:r>
            <a:r>
              <a:rPr lang="en-US" dirty="0" smtClean="0"/>
              <a:t> in age?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after the manner of women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22. Because it had ceased to be with Sarah after the manner of women, what did she laugh within herself, saying?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Shall a child be born unto her that is ninety years old?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After I am waxed old shall I have pleasure, my lord being old also?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Who would have said unto Abraham, that Sarah should have given children suck?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22. Because it had ceased to be with Sarah after the manner of women, what did she laugh within herself, saying?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After I am waxed old shall I have pleasure, my lord being old also?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23. What did the LORD ask Abraham, after Sarah laughed within herself when she heard one of the three men tell Abraham that she would have a son?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whence </a:t>
            </a:r>
            <a:r>
              <a:rPr lang="en-US" dirty="0" err="1" smtClean="0"/>
              <a:t>camest</a:t>
            </a:r>
            <a:r>
              <a:rPr lang="en-US" dirty="0" smtClean="0"/>
              <a:t> thou? and whither wilt thou go?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What hast thou done?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Wherefore did Sarah laugh, saying, Shall I of a surety bear a child, which am old?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23. What did the LORD ask Abraham, after Sarah laughed within herself when she heard one of the three men tell Abraham that she would have a son?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Wherefore did Sarah laugh, saying, Shall I of a surety bear a child, which am old?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24. Is anything _______ for the LORD?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too hard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impossible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not achievable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24. Is anything _______ for the LORD?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too hard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Where was Abraham when the LORD appeared in the plains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Mamre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sat in the tent door in the heat of the day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25. What will Sarah have at the time appointed that the LORD will return unto Abraham, according to the time of life?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 son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daughter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child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25. What will Sarah have at the time appointed that the LORD will return unto Abraham, according to the time of life?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 son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26"/>
            </a:pPr>
            <a:r>
              <a:rPr lang="en-US" dirty="0" smtClean="0"/>
              <a:t>Why did Sarah deny, saying, I laughed not?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A. for she was afraid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for she believed not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for she laughed within herself</a:t>
            </a:r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26"/>
            </a:pPr>
            <a:r>
              <a:rPr lang="en-US" dirty="0" smtClean="0"/>
              <a:t>Why did Sarah deny, saying, I laughed not?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A. for she was afraid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27. What did Abraham say when Sarah denied that she laughed?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Behold, thy deceit is in </a:t>
            </a:r>
            <a:r>
              <a:rPr lang="en-US" dirty="0" err="1" smtClean="0"/>
              <a:t>thine</a:t>
            </a:r>
            <a:r>
              <a:rPr lang="en-US" dirty="0" smtClean="0"/>
              <a:t> heart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Nay; but thou didst laugh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pray you do not so wickedly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27. What did Abraham say when Sarah denied that she laughed?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Nay; but thou didst laugh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28. Where did the three men look toward when they rose up from the meal provided by Abraham?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Gomorrah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 Sodom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plain of Jordan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28. Where did the three men look toward when they rose up from the meal provided by Abraham?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 Sodom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29. What did Abraham do when the three men rose up and looked toward Sodom?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 fell upon his face before them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pressed upon them greatly; and they turned in unto him, and entered into his tent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went with them to bring them on the way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29. What did Abraham do when the three men rose up and looked toward Sodom?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went with them to bring them on the way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Who stood by Abraham when he lifted up his eyes and looked as he sat in the tent door in the heat of the day?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three men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three angels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30. What did the LORD say, as Abraham went with the three men to bring them on the way?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Shall I hide from Abraham that thing which I do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am the Almighty God; walk before me, and be thou perfect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Behold, thou art but a dead man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30. What did the LORD say, as Abraham went with the three men to bring them on the way?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Shall I hide from Abraham that thing which I do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31. What did the LORD say that Abraham shall surely become?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	A. a great and mighty nation, and all the nations of the earth shall be blessed in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fruitful, and will multiply exceedingly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prophet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31. What did the LORD say that Abraham shall surely become?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	A. a great and mighty nation, and all the nations of the earth shall be blessed in him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32. The LORD said that he knew Abraham, that he will command his children and his household after him, and they shall what?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keep the way of the LORD, to do justice and judgment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call upon the name of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 just men and perfect in their generations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32. The LORD said that he knew Abraham, that he will command his children and his household after him, and they shall what?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keep the way of the LORD, to do justice and judgment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33. Why does the LORD say that Abraham will command his children to keep the way of the LORD?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that the LORD may bring upon Abraham that which he hath spoken of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that if a man can number the dust of the earth, then shall Abraham’s seed also be numbered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that in blessing the LORD will bless Abraham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33. Why does the LORD say that Abraham will command his children to keep the way of the LORD?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that the LORD may bring upon Abraham that which he hath spoken of him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34. And the LORD said, Because the cry of ____________________ is great, and because their sin is very grievous?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Canaan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cities of the plain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Sodom and Gomorrah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34. And the LORD said, Because the cry of ____________________ is great, and because their sin is very grievous?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Sodom and Gomorrah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Who stood by Abraham when he lifted up his eyes and looked as he sat in the tent door in the heat of the day?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three men</a:t>
            </a: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35. What does the LORD tell Abraham that he is going to go see?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city and the tower, which the children of men </a:t>
            </a:r>
            <a:r>
              <a:rPr lang="en-US" dirty="0" err="1" smtClean="0"/>
              <a:t>builded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whether they have done altogether according to the cry of it, which is come unto 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wickedness of Sodom and Gomorrah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35. What does the LORD tell Abraham that he is going to go see?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whether they have done altogether according to the cry of it, which is come unto 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36. And the men which Abraham had fed turned their faces from thence, and went toward what place?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Gomorrah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Sodom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plain of Jordan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36. And the men which Abraham had fed turned their faces from thence, and went toward what place?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Sodom</a:t>
            </a:r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37. What did Abraham do as the men he had fed went toward Sodom?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Abraham returned to his tent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Abraham rested himself under the tree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Abraham stood yet before the LORD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37. What did Abraham do as the men he had fed went toward Sodom?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Abraham stood yet before the LORD</a:t>
            </a:r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38. What did Abraham ask as he drew near the LORD after the men went toward Sodom?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Shall a child be born unto him that is an hundred years old?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What </a:t>
            </a:r>
            <a:r>
              <a:rPr lang="en-US" dirty="0" err="1" smtClean="0"/>
              <a:t>sawest</a:t>
            </a:r>
            <a:r>
              <a:rPr lang="en-US" dirty="0" smtClean="0"/>
              <a:t> thou, that thou hast done this thing?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Wilt thou also destroy the righteous with the wicked?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38. What did Abraham ask as he drew near the LORD after the men went toward Sodom?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Wilt thou also destroy the righteous with the wicked?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39. How many righteous does Abraham first suggest may be in the city and ask the LORD if he would spare the city if there are that number of righteous?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forty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fifty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seventy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39. How many righteous does Abraham first suggest may be in the city and ask the LORD if he would spare the city if there are that number of righteous?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fifty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Abraham do when he saw the three men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ran to meet them from the tent door, and bowed toward the ground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armed his trained servants, born in his own house, three hundred and eighteen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rose up, and took bread, and a bottle of water, and gave it unto them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40. What does Abraham say is far from the LORD to do after this manner?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to cut off that righteous soul from his people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to slay the righteous in the integrity of thy heart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to slay the righteous with the wicked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40. What does Abraham say is far from the LORD to do after this manner?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to slay the righteous with the wicked</a:t>
            </a:r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41. What does Abraham say is far from the LORD?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that the LORD not shield, and reward the righteous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that the LORD judge the righteous with the wicked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that the righteous should be as the wicked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41. What does Abraham say is far from the LORD?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that the righteous should be as the wicked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42. What does Abraham ask the LORD after saying that it is far from the LORD to slay the righteous with the wicked?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Have I also here looked after him that </a:t>
            </a:r>
            <a:r>
              <a:rPr lang="en-US" dirty="0" err="1" smtClean="0"/>
              <a:t>seeth</a:t>
            </a:r>
            <a:r>
              <a:rPr lang="en-US" dirty="0" smtClean="0"/>
              <a:t> me?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LORD, wilt thou slay also a righteous nation?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Shall not the Judge of all the earth do right?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42. What does Abraham ask the LORD after saying that it is far from the LORD to slay the righteous with the wicked?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Shall not the Judge of all the earth do right?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43. How does the LORD respond to Abraham’s question about fifty righteous?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 will destroy Sodom and will not spare it for fifty righteous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will delay judgment upon Sodom until fifty righteous may flee the city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If I find in Sodom fifty righteous within the city, then I will spare all the place for their sakes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43. How does the LORD respond to Abraham’s question about fifty righteous?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If I find in Sodom fifty righteous within the city, then I will spare all the place for their sakes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44. How does Abraham describe himself as he answered and said, Behold now, I have taken upon me to speak unto the LORD?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which am but dust and ashes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which am the creation of </a:t>
            </a:r>
            <a:r>
              <a:rPr lang="en-US" dirty="0" err="1" smtClean="0"/>
              <a:t>thine</a:t>
            </a:r>
            <a:r>
              <a:rPr lang="en-US" dirty="0" smtClean="0"/>
              <a:t> hands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which am not deserving of thy mindfulness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44. How does Abraham describe himself as he answered and said, Behold now, I have taken upon me to speak unto the LORD?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which am but dust and ashes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Abraham do when he saw the three men?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 ran to meet them from the tent door, and bowed toward the ground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45. Abraham again asks the LORD if he will destroy the city if the fifty righteous lack what number?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three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five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45. Abraham again asks the LORD if he will destroy the city if the fifty righteous lack what number?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five</a:t>
            </a:r>
            <a:endParaRPr lang="en-US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46. How does the LORD respond to Abraham’s question about fifty righteous lacking five?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 will destroy Sodom and will not spare it for forty and five righteous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will delay judgment upon Sodom until forty and five righteous may flee the city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If I find there forty and five, I will not destroy it.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46. How does the LORD respond to Abraham’s question about fifty righteous lacking five?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If I find there forty and five, I will not destroy it.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47. How many righteous does Abraham ask the LORD the third time if he would spare the city if there are that number of righteous?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thirty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forty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forty and one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47. How many righteous does Abraham ask the LORD the third time if he would spare the city if there are that number of righteous?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forty</a:t>
            </a:r>
            <a:endParaRPr lang="en-US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48. How does the LORD respond to Abraham’s question about forty righteous?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 will destroy Sodom and will not spare it for forty righteous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will delay judgment upon Sodom until forty righteous may flee the city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will not do it for forty's sake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48. How does the LORD respond to Abraham’s question about forty righteous?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will not do it for forty's sake</a:t>
            </a:r>
            <a:endParaRPr lang="en-US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49. How many righteous does Abraham ask the LORD the forth time if he would spare the city if there are that number of righteous?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twenty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thirty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thirty and five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49. How many righteous does Abraham ask the LORD the forth time if he would spare the city if there are that number of righteous?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thirty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146_slide">
  <a:themeElements>
    <a:clrScheme name="Office Theme 2">
      <a:dk1>
        <a:srgbClr val="333333"/>
      </a:dk1>
      <a:lt1>
        <a:srgbClr val="FFFFFF"/>
      </a:lt1>
      <a:dk2>
        <a:srgbClr val="663366"/>
      </a:dk2>
      <a:lt2>
        <a:srgbClr val="FFFFFF"/>
      </a:lt2>
      <a:accent1>
        <a:srgbClr val="A684E0"/>
      </a:accent1>
      <a:accent2>
        <a:srgbClr val="E67E98"/>
      </a:accent2>
      <a:accent3>
        <a:srgbClr val="B8ADB8"/>
      </a:accent3>
      <a:accent4>
        <a:srgbClr val="DADADA"/>
      </a:accent4>
      <a:accent5>
        <a:srgbClr val="D0C2ED"/>
      </a:accent5>
      <a:accent6>
        <a:srgbClr val="D07289"/>
      </a:accent6>
      <a:hlink>
        <a:srgbClr val="F291F2"/>
      </a:hlink>
      <a:folHlink>
        <a:srgbClr val="EDA495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663366"/>
        </a:dk2>
        <a:lt2>
          <a:srgbClr val="FFFFFF"/>
        </a:lt2>
        <a:accent1>
          <a:srgbClr val="D96CD9"/>
        </a:accent1>
        <a:accent2>
          <a:srgbClr val="E68AE6"/>
        </a:accent2>
        <a:accent3>
          <a:srgbClr val="B8ADB8"/>
        </a:accent3>
        <a:accent4>
          <a:srgbClr val="DADADA"/>
        </a:accent4>
        <a:accent5>
          <a:srgbClr val="E9BAE9"/>
        </a:accent5>
        <a:accent6>
          <a:srgbClr val="D07DD0"/>
        </a:accent6>
        <a:hlink>
          <a:srgbClr val="F291F2"/>
        </a:hlink>
        <a:folHlink>
          <a:srgbClr val="F2AA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663366"/>
        </a:dk2>
        <a:lt2>
          <a:srgbClr val="FFFFFF"/>
        </a:lt2>
        <a:accent1>
          <a:srgbClr val="A684E0"/>
        </a:accent1>
        <a:accent2>
          <a:srgbClr val="E67E98"/>
        </a:accent2>
        <a:accent3>
          <a:srgbClr val="B8ADB8"/>
        </a:accent3>
        <a:accent4>
          <a:srgbClr val="DADADA"/>
        </a:accent4>
        <a:accent5>
          <a:srgbClr val="D0C2ED"/>
        </a:accent5>
        <a:accent6>
          <a:srgbClr val="D07289"/>
        </a:accent6>
        <a:hlink>
          <a:srgbClr val="F291F2"/>
        </a:hlink>
        <a:folHlink>
          <a:srgbClr val="EDA49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663366"/>
        </a:dk2>
        <a:lt2>
          <a:srgbClr val="FFFFFF"/>
        </a:lt2>
        <a:accent1>
          <a:srgbClr val="87BF60"/>
        </a:accent1>
        <a:accent2>
          <a:srgbClr val="DE6FDE"/>
        </a:accent2>
        <a:accent3>
          <a:srgbClr val="B8ADB8"/>
        </a:accent3>
        <a:accent4>
          <a:srgbClr val="DADADA"/>
        </a:accent4>
        <a:accent5>
          <a:srgbClr val="C3DCB6"/>
        </a:accent5>
        <a:accent6>
          <a:srgbClr val="C964C9"/>
        </a:accent6>
        <a:hlink>
          <a:srgbClr val="8DD9B0"/>
        </a:hlink>
        <a:folHlink>
          <a:srgbClr val="DED5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663366"/>
        </a:dk2>
        <a:lt2>
          <a:srgbClr val="FFFFFF"/>
        </a:lt2>
        <a:accent1>
          <a:srgbClr val="E68673"/>
        </a:accent1>
        <a:accent2>
          <a:srgbClr val="B8BF4D"/>
        </a:accent2>
        <a:accent3>
          <a:srgbClr val="B8ADB8"/>
        </a:accent3>
        <a:accent4>
          <a:srgbClr val="DADADA"/>
        </a:accent4>
        <a:accent5>
          <a:srgbClr val="F0C3BC"/>
        </a:accent5>
        <a:accent6>
          <a:srgbClr val="A6AD45"/>
        </a:accent6>
        <a:hlink>
          <a:srgbClr val="91CBF2"/>
        </a:hlink>
        <a:folHlink>
          <a:srgbClr val="F291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96CD9"/>
        </a:accent1>
        <a:accent2>
          <a:srgbClr val="E68AE6"/>
        </a:accent2>
        <a:accent3>
          <a:srgbClr val="FFFFFF"/>
        </a:accent3>
        <a:accent4>
          <a:srgbClr val="000000"/>
        </a:accent4>
        <a:accent5>
          <a:srgbClr val="E9BAE9"/>
        </a:accent5>
        <a:accent6>
          <a:srgbClr val="D07DD0"/>
        </a:accent6>
        <a:hlink>
          <a:srgbClr val="F291F2"/>
        </a:hlink>
        <a:folHlink>
          <a:srgbClr val="F2AA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84E0"/>
        </a:accent1>
        <a:accent2>
          <a:srgbClr val="E67E98"/>
        </a:accent2>
        <a:accent3>
          <a:srgbClr val="FFFFFF"/>
        </a:accent3>
        <a:accent4>
          <a:srgbClr val="000000"/>
        </a:accent4>
        <a:accent5>
          <a:srgbClr val="D0C2ED"/>
        </a:accent5>
        <a:accent6>
          <a:srgbClr val="D07289"/>
        </a:accent6>
        <a:hlink>
          <a:srgbClr val="F291F2"/>
        </a:hlink>
        <a:folHlink>
          <a:srgbClr val="EDA49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7BF60"/>
        </a:accent1>
        <a:accent2>
          <a:srgbClr val="DE6FDE"/>
        </a:accent2>
        <a:accent3>
          <a:srgbClr val="FFFFFF"/>
        </a:accent3>
        <a:accent4>
          <a:srgbClr val="000000"/>
        </a:accent4>
        <a:accent5>
          <a:srgbClr val="C3DCB6"/>
        </a:accent5>
        <a:accent6>
          <a:srgbClr val="C964C9"/>
        </a:accent6>
        <a:hlink>
          <a:srgbClr val="8DD9B0"/>
        </a:hlink>
        <a:folHlink>
          <a:srgbClr val="DED5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68673"/>
        </a:accent1>
        <a:accent2>
          <a:srgbClr val="B8BF4D"/>
        </a:accent2>
        <a:accent3>
          <a:srgbClr val="FFFFFF"/>
        </a:accent3>
        <a:accent4>
          <a:srgbClr val="000000"/>
        </a:accent4>
        <a:accent5>
          <a:srgbClr val="F0C3BC"/>
        </a:accent5>
        <a:accent6>
          <a:srgbClr val="A6AD45"/>
        </a:accent6>
        <a:hlink>
          <a:srgbClr val="91CBF2"/>
        </a:hlink>
        <a:folHlink>
          <a:srgbClr val="F291F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66"/>
      </a:dk2>
      <a:lt2>
        <a:srgbClr val="FFFFFF"/>
      </a:lt2>
      <a:accent1>
        <a:srgbClr val="A684E0"/>
      </a:accent1>
      <a:accent2>
        <a:srgbClr val="E67E98"/>
      </a:accent2>
      <a:accent3>
        <a:srgbClr val="B8ADB8"/>
      </a:accent3>
      <a:accent4>
        <a:srgbClr val="DADADA"/>
      </a:accent4>
      <a:accent5>
        <a:srgbClr val="D0C2ED"/>
      </a:accent5>
      <a:accent6>
        <a:srgbClr val="D07289"/>
      </a:accent6>
      <a:hlink>
        <a:srgbClr val="F291F2"/>
      </a:hlink>
      <a:folHlink>
        <a:srgbClr val="EDA495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66"/>
        </a:dk2>
        <a:lt2>
          <a:srgbClr val="FFFFFF"/>
        </a:lt2>
        <a:accent1>
          <a:srgbClr val="D96CD9"/>
        </a:accent1>
        <a:accent2>
          <a:srgbClr val="E68AE6"/>
        </a:accent2>
        <a:accent3>
          <a:srgbClr val="B8ADB8"/>
        </a:accent3>
        <a:accent4>
          <a:srgbClr val="DADADA"/>
        </a:accent4>
        <a:accent5>
          <a:srgbClr val="E9BAE9"/>
        </a:accent5>
        <a:accent6>
          <a:srgbClr val="D07DD0"/>
        </a:accent6>
        <a:hlink>
          <a:srgbClr val="F291F2"/>
        </a:hlink>
        <a:folHlink>
          <a:srgbClr val="F2AA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66"/>
        </a:dk2>
        <a:lt2>
          <a:srgbClr val="FFFFFF"/>
        </a:lt2>
        <a:accent1>
          <a:srgbClr val="A684E0"/>
        </a:accent1>
        <a:accent2>
          <a:srgbClr val="E67E98"/>
        </a:accent2>
        <a:accent3>
          <a:srgbClr val="B8ADB8"/>
        </a:accent3>
        <a:accent4>
          <a:srgbClr val="DADADA"/>
        </a:accent4>
        <a:accent5>
          <a:srgbClr val="D0C2ED"/>
        </a:accent5>
        <a:accent6>
          <a:srgbClr val="D07289"/>
        </a:accent6>
        <a:hlink>
          <a:srgbClr val="F291F2"/>
        </a:hlink>
        <a:folHlink>
          <a:srgbClr val="EDA49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66"/>
        </a:dk2>
        <a:lt2>
          <a:srgbClr val="FFFFFF"/>
        </a:lt2>
        <a:accent1>
          <a:srgbClr val="87BF60"/>
        </a:accent1>
        <a:accent2>
          <a:srgbClr val="DE6FDE"/>
        </a:accent2>
        <a:accent3>
          <a:srgbClr val="B8ADB8"/>
        </a:accent3>
        <a:accent4>
          <a:srgbClr val="DADADA"/>
        </a:accent4>
        <a:accent5>
          <a:srgbClr val="C3DCB6"/>
        </a:accent5>
        <a:accent6>
          <a:srgbClr val="C964C9"/>
        </a:accent6>
        <a:hlink>
          <a:srgbClr val="8DD9B0"/>
        </a:hlink>
        <a:folHlink>
          <a:srgbClr val="DED5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66"/>
        </a:dk2>
        <a:lt2>
          <a:srgbClr val="FFFFFF"/>
        </a:lt2>
        <a:accent1>
          <a:srgbClr val="E68673"/>
        </a:accent1>
        <a:accent2>
          <a:srgbClr val="B8BF4D"/>
        </a:accent2>
        <a:accent3>
          <a:srgbClr val="B8ADB8"/>
        </a:accent3>
        <a:accent4>
          <a:srgbClr val="DADADA"/>
        </a:accent4>
        <a:accent5>
          <a:srgbClr val="F0C3BC"/>
        </a:accent5>
        <a:accent6>
          <a:srgbClr val="A6AD45"/>
        </a:accent6>
        <a:hlink>
          <a:srgbClr val="91CBF2"/>
        </a:hlink>
        <a:folHlink>
          <a:srgbClr val="F291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96CD9"/>
        </a:accent1>
        <a:accent2>
          <a:srgbClr val="E68AE6"/>
        </a:accent2>
        <a:accent3>
          <a:srgbClr val="FFFFFF"/>
        </a:accent3>
        <a:accent4>
          <a:srgbClr val="000000"/>
        </a:accent4>
        <a:accent5>
          <a:srgbClr val="E9BAE9"/>
        </a:accent5>
        <a:accent6>
          <a:srgbClr val="D07DD0"/>
        </a:accent6>
        <a:hlink>
          <a:srgbClr val="F291F2"/>
        </a:hlink>
        <a:folHlink>
          <a:srgbClr val="F2AA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84E0"/>
        </a:accent1>
        <a:accent2>
          <a:srgbClr val="E67E98"/>
        </a:accent2>
        <a:accent3>
          <a:srgbClr val="FFFFFF"/>
        </a:accent3>
        <a:accent4>
          <a:srgbClr val="000000"/>
        </a:accent4>
        <a:accent5>
          <a:srgbClr val="D0C2ED"/>
        </a:accent5>
        <a:accent6>
          <a:srgbClr val="D07289"/>
        </a:accent6>
        <a:hlink>
          <a:srgbClr val="F291F2"/>
        </a:hlink>
        <a:folHlink>
          <a:srgbClr val="EDA49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7BF60"/>
        </a:accent1>
        <a:accent2>
          <a:srgbClr val="DE6FDE"/>
        </a:accent2>
        <a:accent3>
          <a:srgbClr val="FFFFFF"/>
        </a:accent3>
        <a:accent4>
          <a:srgbClr val="000000"/>
        </a:accent4>
        <a:accent5>
          <a:srgbClr val="C3DCB6"/>
        </a:accent5>
        <a:accent6>
          <a:srgbClr val="C964C9"/>
        </a:accent6>
        <a:hlink>
          <a:srgbClr val="8DD9B0"/>
        </a:hlink>
        <a:folHlink>
          <a:srgbClr val="DED5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68673"/>
        </a:accent1>
        <a:accent2>
          <a:srgbClr val="B8BF4D"/>
        </a:accent2>
        <a:accent3>
          <a:srgbClr val="FFFFFF"/>
        </a:accent3>
        <a:accent4>
          <a:srgbClr val="000000"/>
        </a:accent4>
        <a:accent5>
          <a:srgbClr val="F0C3BC"/>
        </a:accent5>
        <a:accent6>
          <a:srgbClr val="A6AD45"/>
        </a:accent6>
        <a:hlink>
          <a:srgbClr val="91CBF2"/>
        </a:hlink>
        <a:folHlink>
          <a:srgbClr val="F291F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chri_0146_slide</Template>
  <TotalTime>116</TotalTime>
  <Words>2435</Words>
  <Application>Microsoft Office PowerPoint</Application>
  <PresentationFormat>On-screen Show (4:3)</PresentationFormat>
  <Paragraphs>658</Paragraphs>
  <Slides>111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111</vt:i4>
      </vt:variant>
    </vt:vector>
  </HeadingPairs>
  <TitlesOfParts>
    <vt:vector size="113" baseType="lpstr">
      <vt:lpstr>chri_0146_slide</vt:lpstr>
      <vt:lpstr>1_Default Design</vt:lpstr>
      <vt:lpstr>Genesis Chapter Eighteen Questions</vt:lpstr>
      <vt:lpstr>Genesis 18:1</vt:lpstr>
      <vt:lpstr>Genesis 18:1</vt:lpstr>
      <vt:lpstr>Genesis 18:1</vt:lpstr>
      <vt:lpstr>Genesis 18:1</vt:lpstr>
      <vt:lpstr>Genesis 18:2</vt:lpstr>
      <vt:lpstr>Genesis 18:2</vt:lpstr>
      <vt:lpstr>Genesis 18:2</vt:lpstr>
      <vt:lpstr>Genesis 18:2</vt:lpstr>
      <vt:lpstr>Genesis 18:3</vt:lpstr>
      <vt:lpstr>Genesis 18:3</vt:lpstr>
      <vt:lpstr>Genesis 18:4</vt:lpstr>
      <vt:lpstr>Genesis 18:4</vt:lpstr>
      <vt:lpstr>Genesis 18:5</vt:lpstr>
      <vt:lpstr>Genesis 18:5</vt:lpstr>
      <vt:lpstr>Genesis 18:5</vt:lpstr>
      <vt:lpstr>Genesis 18:5</vt:lpstr>
      <vt:lpstr>Genesis 18:5</vt:lpstr>
      <vt:lpstr>Genesis 18:5</vt:lpstr>
      <vt:lpstr>Genesis 18:5</vt:lpstr>
      <vt:lpstr>Genesis 18:5</vt:lpstr>
      <vt:lpstr>Genesis 18:6</vt:lpstr>
      <vt:lpstr>Genesis 18:6</vt:lpstr>
      <vt:lpstr>Genesis 18:7</vt:lpstr>
      <vt:lpstr>Genesis 18:7</vt:lpstr>
      <vt:lpstr>Genesis 18:8</vt:lpstr>
      <vt:lpstr>Genesis 18:8</vt:lpstr>
      <vt:lpstr>Genesis 18:8</vt:lpstr>
      <vt:lpstr>Genesis 18:8</vt:lpstr>
      <vt:lpstr>Genesis 18:8</vt:lpstr>
      <vt:lpstr>Genesis 18:8</vt:lpstr>
      <vt:lpstr>Genesis 18:9</vt:lpstr>
      <vt:lpstr>Genesis 18:9</vt:lpstr>
      <vt:lpstr>Genesis 18:9</vt:lpstr>
      <vt:lpstr>Genesis 18:9</vt:lpstr>
      <vt:lpstr>Genesis 18:10</vt:lpstr>
      <vt:lpstr>Genesis 18:10</vt:lpstr>
      <vt:lpstr>Genesis 18:10</vt:lpstr>
      <vt:lpstr>Genesis 18:10</vt:lpstr>
      <vt:lpstr>Genesis 18:11</vt:lpstr>
      <vt:lpstr>Genesis 18:11</vt:lpstr>
      <vt:lpstr>Genesis 18:11</vt:lpstr>
      <vt:lpstr>Genesis 18:11</vt:lpstr>
      <vt:lpstr>Genesis 18:12</vt:lpstr>
      <vt:lpstr>Genesis 18:12</vt:lpstr>
      <vt:lpstr>Genesis 18:13</vt:lpstr>
      <vt:lpstr>Genesis 18:13</vt:lpstr>
      <vt:lpstr>Genesis 18:14</vt:lpstr>
      <vt:lpstr>Genesis 18:14</vt:lpstr>
      <vt:lpstr>Genesis 18:14</vt:lpstr>
      <vt:lpstr>Genesis 18:14</vt:lpstr>
      <vt:lpstr>Genesis 18:15</vt:lpstr>
      <vt:lpstr>Genesis 18:15</vt:lpstr>
      <vt:lpstr>Genesis 18:15</vt:lpstr>
      <vt:lpstr>Genesis 18:15</vt:lpstr>
      <vt:lpstr>Genesis 18:16</vt:lpstr>
      <vt:lpstr>Genesis 18:16</vt:lpstr>
      <vt:lpstr>Genesis 18:16</vt:lpstr>
      <vt:lpstr>Genesis 18:16</vt:lpstr>
      <vt:lpstr>Genesis 18:17</vt:lpstr>
      <vt:lpstr>Genesis 18:17</vt:lpstr>
      <vt:lpstr>Genesis 18:18</vt:lpstr>
      <vt:lpstr>Genesis 18:18</vt:lpstr>
      <vt:lpstr>Genesis 18:19</vt:lpstr>
      <vt:lpstr>Genesis 18:19</vt:lpstr>
      <vt:lpstr>Genesis 18:19</vt:lpstr>
      <vt:lpstr>Genesis 18:19</vt:lpstr>
      <vt:lpstr>Genesis 18:20</vt:lpstr>
      <vt:lpstr>Genesis 18:20</vt:lpstr>
      <vt:lpstr>Genesis 18:21</vt:lpstr>
      <vt:lpstr>Genesis 18:21</vt:lpstr>
      <vt:lpstr>Genesis 18:22</vt:lpstr>
      <vt:lpstr>Genesis 18:22</vt:lpstr>
      <vt:lpstr>Genesis 18:22</vt:lpstr>
      <vt:lpstr>Genesis 18:22</vt:lpstr>
      <vt:lpstr>Genesis 18:23</vt:lpstr>
      <vt:lpstr>Genesis 18:23</vt:lpstr>
      <vt:lpstr>Genesis 18:24</vt:lpstr>
      <vt:lpstr>Genesis 18:24</vt:lpstr>
      <vt:lpstr>Genesis 18:25</vt:lpstr>
      <vt:lpstr>Genesis 18:25</vt:lpstr>
      <vt:lpstr>Genesis 18:25</vt:lpstr>
      <vt:lpstr>Genesis 18:25</vt:lpstr>
      <vt:lpstr>Genesis 18:25</vt:lpstr>
      <vt:lpstr>Genesis 18:25</vt:lpstr>
      <vt:lpstr>Genesis 18:26</vt:lpstr>
      <vt:lpstr>Genesis 18:26</vt:lpstr>
      <vt:lpstr>Genesis 18:27</vt:lpstr>
      <vt:lpstr>Genesis 18:27</vt:lpstr>
      <vt:lpstr>Genesis 18:28</vt:lpstr>
      <vt:lpstr>Genesis 18:28</vt:lpstr>
      <vt:lpstr>Genesis 18:28</vt:lpstr>
      <vt:lpstr>Genesis 18:28</vt:lpstr>
      <vt:lpstr>Genesis 18:29</vt:lpstr>
      <vt:lpstr>Genesis 18:29</vt:lpstr>
      <vt:lpstr>Genesis 18:29</vt:lpstr>
      <vt:lpstr>Genesis 18:29</vt:lpstr>
      <vt:lpstr>Genesis 18:30</vt:lpstr>
      <vt:lpstr>Genesis 18:30</vt:lpstr>
      <vt:lpstr>Genesis 18:30</vt:lpstr>
      <vt:lpstr>Genesis 18:30</vt:lpstr>
      <vt:lpstr>Genesis 18:31</vt:lpstr>
      <vt:lpstr>Genesis 18:31</vt:lpstr>
      <vt:lpstr>Genesis 18:31</vt:lpstr>
      <vt:lpstr>Genesis 18:31</vt:lpstr>
      <vt:lpstr>Genesis 18:32</vt:lpstr>
      <vt:lpstr>Genesis 18:32</vt:lpstr>
      <vt:lpstr>Genesis 18:32</vt:lpstr>
      <vt:lpstr>Genesis 18:32</vt:lpstr>
      <vt:lpstr>Genesis 18:33</vt:lpstr>
      <vt:lpstr>Genesis 18:33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Chapter Eighteen Questions</dc:title>
  <dc:creator>ANDREW N. PERKINS</dc:creator>
  <cp:lastModifiedBy>ANDREW N. PERKINS</cp:lastModifiedBy>
  <cp:revision>13</cp:revision>
  <dcterms:created xsi:type="dcterms:W3CDTF">2012-10-02T19:28:21Z</dcterms:created>
  <dcterms:modified xsi:type="dcterms:W3CDTF">2012-10-19T20:01:45Z</dcterms:modified>
</cp:coreProperties>
</file>