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12C35B-AD42-4204-974E-2D1F27C691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6C2C77-3A96-46A4-8B2B-EA0626709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A1CB4-9B97-4F44-AFAE-F6D27C8DA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FB950-EC2C-476A-96AF-3F8132936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276A1-AC05-411B-950C-477BA8B1A4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F1FD0-7A0A-412A-9615-82FF9D01A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91B84-1ECF-48EA-B845-355A19854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F03DE-C45A-4FFF-8E94-CC6FB798F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FFEE9-17E3-404B-AA4A-A030B6D15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552D1-A641-45C3-9F26-CE81CB33C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4963A-92BD-4D3B-80DE-21D7B6C15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3C1D6-2D77-4326-9834-8EB40442D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E99DC-6AAA-4355-8F82-1B26CF69C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E7433-9B19-4A71-99AF-D7B8DEADD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8FDD-77C1-4CB5-BFFA-963849E75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86F88-740C-4A45-BB37-50E9A2D1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005F8-3F52-4C10-9EC0-7B93C63C2C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4FD9B-2376-4DAD-8196-5AD083417B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0E933-28BB-43F2-BFC4-0917B5BD9D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2B976-4679-4704-8658-63381AB60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0510E-EF19-4246-B5CF-18630413D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ABC28-A7DC-4C21-B926-61F69B024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4B33B-C3A7-4ED8-805D-E425843908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B7B326-E1DB-435B-B8D1-9048B9FD1F2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DB813E-9DF7-4F1F-93F2-4776784FEED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and Two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God bless and tell man to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 productive, and increase, and fill the earth, and control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 fertile, and reproduce, and supply the earth, and tame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 fruitful, and multiply, and replenish the earth, and subdue it: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God bless and tell man to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 fruitful, and multiply, and replenish the earth, and subdue it: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will happen when a man cleaves unto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 shall conceive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will make them exceeding fruitful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shall be one flesh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will happen when a man cleaves unto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shall be one flesh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was the name of the second of the four heads that the river that went out of Eden became?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v-SE" dirty="0" smtClean="0"/>
              <a:t>	A. Kishon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B. Halys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C. Gihon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was the name of the second of the four heads that the river that went out of Eden became?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v-SE" dirty="0" smtClean="0"/>
              <a:t>	C. Gihon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was the evening and the morning after God created the grass, herb and fruit tree?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first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second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third day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was the evening and the morning after God created the grass, herb and fruit tree?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third day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were the evening and the morning after God created light?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first sunset and dawn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first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beginning of the earth’s rotation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were the evening and the morning after God created light?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first day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the LORD God take from Adam when he caused him to sleep deeply?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tree of knowledge of good and evil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fear of being alone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one of his ribs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went out of Eden to water the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springs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mist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river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went out of Eden to water the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river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After God created and blessed the great whales, living creatures and every winged fowl,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forth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fifth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sixth day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After God created and blessed the great whales, living creatures and every winged fowl,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fifth day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God tell man to have over the fish of the sea, and over the fowl of the air, and over every living 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authority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dominion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power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God tell man to have over the fish of the sea, and over the fowl of the air, and over every living 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dominion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is the gold of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described?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poor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great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is the gold of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described?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good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Where did God set the two great lights and the stars to give light upon the earth?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the firmament of the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space above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universe surrounding the earth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Where did God set the two great lights and the stars to give light upon the earth?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the firmament of the heaven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the LORD God take from Adam when he caused him to sleep deeply?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one of his ribs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watered the whole face of the ground?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mist from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rain from the heavens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rivers of water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watered the whole face of the ground?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mist from the earth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Who said, let there be light?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Almighty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God	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Who said, let there be light?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God see about every thing that he had made?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was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was very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was not good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God see about every thing that he had made?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was very good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the LORD God command the man, regarding the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every tree of the garden thou </a:t>
            </a:r>
            <a:r>
              <a:rPr lang="en-US" dirty="0" err="1" smtClean="0"/>
              <a:t>mayest</a:t>
            </a:r>
            <a:r>
              <a:rPr lang="en-US" dirty="0" smtClean="0"/>
              <a:t> freely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every herb of the garden thou </a:t>
            </a:r>
            <a:r>
              <a:rPr lang="en-US" dirty="0" err="1" smtClean="0"/>
              <a:t>mayest</a:t>
            </a:r>
            <a:r>
              <a:rPr lang="en-US" dirty="0" smtClean="0"/>
              <a:t> freely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 all cattle of the garden thou </a:t>
            </a:r>
            <a:r>
              <a:rPr lang="en-US" dirty="0" err="1" smtClean="0"/>
              <a:t>mayest</a:t>
            </a:r>
            <a:r>
              <a:rPr lang="en-US" dirty="0" smtClean="0"/>
              <a:t> freely 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the LORD God command the man, regarding the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every tree of the garden thou </a:t>
            </a:r>
            <a:r>
              <a:rPr lang="en-US" dirty="0" err="1" smtClean="0"/>
              <a:t>mayest</a:t>
            </a:r>
            <a:r>
              <a:rPr lang="en-US" dirty="0" smtClean="0"/>
              <a:t> freely 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34</TotalTime>
  <Words>581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chri_0062_slide</vt:lpstr>
      <vt:lpstr>1_Default Design</vt:lpstr>
      <vt:lpstr>Review Genesis Chapters One and Two</vt:lpstr>
      <vt:lpstr>Genesis 2:21</vt:lpstr>
      <vt:lpstr>Genesis 2:21</vt:lpstr>
      <vt:lpstr>Genesis 1:3</vt:lpstr>
      <vt:lpstr>Genesis 1:3</vt:lpstr>
      <vt:lpstr>Genesis 1:31</vt:lpstr>
      <vt:lpstr>Genesis 1:31</vt:lpstr>
      <vt:lpstr>Genesis 2:16</vt:lpstr>
      <vt:lpstr>Genesis 2:16</vt:lpstr>
      <vt:lpstr>Genesis 1:28</vt:lpstr>
      <vt:lpstr>Genesis 1:28</vt:lpstr>
      <vt:lpstr>Genesis 2:24</vt:lpstr>
      <vt:lpstr>Genesis 2:24</vt:lpstr>
      <vt:lpstr>Genesis 2:13</vt:lpstr>
      <vt:lpstr>Genesis 2:13</vt:lpstr>
      <vt:lpstr>Genesis 1:13</vt:lpstr>
      <vt:lpstr>Genesis 1:13</vt:lpstr>
      <vt:lpstr>Genesis 1:5</vt:lpstr>
      <vt:lpstr>Genesis 1:5</vt:lpstr>
      <vt:lpstr>Genesis 2:10</vt:lpstr>
      <vt:lpstr>Genesis 2:10</vt:lpstr>
      <vt:lpstr>Genesis 1:23</vt:lpstr>
      <vt:lpstr>Genesis 1:23</vt:lpstr>
      <vt:lpstr>Genesis 1:28</vt:lpstr>
      <vt:lpstr>Genesis 1:28</vt:lpstr>
      <vt:lpstr>Genesis 2:12</vt:lpstr>
      <vt:lpstr>Genesis 2:12</vt:lpstr>
      <vt:lpstr>Genesis 1:17</vt:lpstr>
      <vt:lpstr>Genesis 1:17</vt:lpstr>
      <vt:lpstr>Genesis 2:6</vt:lpstr>
      <vt:lpstr>Genesis 2:6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and Two</dc:title>
  <dc:creator>ANDREW N. PERKINS</dc:creator>
  <cp:lastModifiedBy>ANDREW N. PERKINS</cp:lastModifiedBy>
  <cp:revision>4</cp:revision>
  <dcterms:created xsi:type="dcterms:W3CDTF">2012-10-17T14:56:49Z</dcterms:created>
  <dcterms:modified xsi:type="dcterms:W3CDTF">2012-10-17T15:30:52Z</dcterms:modified>
</cp:coreProperties>
</file>