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D500DD-0C3C-4761-93DE-FA4767F936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7C9D04-7167-4F2A-872B-E30A5247EC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93CC9-6F42-49FA-9E44-2C7541F3CB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C7783-2639-43D8-A8C1-4066507C5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D3BDE0-8BE7-4978-878C-993D9152D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DA5AF-EDEB-4CFD-A3B2-A6596259F2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12E86-74C3-4A67-932B-471BA7E08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C1549-7F35-4D3D-96BE-85DB31875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3F470-FE33-40DD-842F-3643569E0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2A41C-4BA4-4835-B27E-32C611A6B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859F8-482D-4FAD-B161-A0E01331E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93289-A68C-4BA9-A50E-8867880D9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9A5C3-397C-41D2-B0D7-D7B679AB6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D4373-7733-4F62-8415-D30305EF1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7F8DA-2821-4B32-8E0E-4409B2912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C20D7-6FDD-4DAB-A5C6-85396743D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50800-05C6-402E-A247-C3FFDD0D41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39881-67AE-4A04-9874-693B691FD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88B40-0620-4B18-8517-A908C37C5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12830-9F52-4FF3-A8F1-16C7E7439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C3906-4B8C-415E-89F1-C0072DC52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1BBFA-7DDE-49ED-A1E6-CB3EA2C95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D6C43-1799-4FC1-902C-C79970D29D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6FC963-F97B-4CB1-880D-D3F89E47D52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307DFD-93E3-4F22-B953-FE7C39DF8EB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Nine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does God say shall not cease while the earth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remaineth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seedtime and harvest, and cold and heat, and summer and winter, and day and night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in whose nostrils is the breath of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every living thing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does God say shall not cease while the earth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remaineth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seedtime and harvest, and cold and heat, and summer and winter, and day and night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shall the ground bring forth because it is cursed?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Tares and briars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Grass and weeds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Thorns also and thistles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shall the ground bring forth because it is cursed?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Thorns also and thistles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This is the book of the generations of Adam. In the day that God created man, in what likeness was he made?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likeness of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likeness of all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likeness of angels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This is the book of the generations of Adam. In the day that God created man, in what likeness was he made?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likeness of God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the LORD God say, is not good?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the man should not obey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the man should be alone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the man was naked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the LORD God say, is not good?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the man should be alone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were the man and his wife, and were not ashamed?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were both sinners</a:t>
            </a:r>
          </a:p>
          <a:p>
            <a:pPr>
              <a:buNone/>
            </a:pPr>
            <a:r>
              <a:rPr lang="en-US" dirty="0" smtClean="0"/>
              <a:t>	B. they were both naked</a:t>
            </a:r>
          </a:p>
          <a:p>
            <a:pPr>
              <a:buNone/>
            </a:pPr>
            <a:r>
              <a:rPr lang="en-US" dirty="0" smtClean="0"/>
              <a:t>	C. they were both democrats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were the man and his wife, and were not ashamed?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were both naked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4:13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Cain say about his punishment?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A. Have mercy on me, a sinner.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Thou hast forsaken me.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My punishment is greater than I can bear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Who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Seth, begat when he lived sixty and five years?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Jared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Canaan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Seba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Who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Seth, begat when he lived sixty and five years?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Jared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After sending forth a raven, what did Noah also send forth?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dove, to see if the waters were abated from off the ground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hawk, to see if the waters were abated from off the ground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owl, to see if the waters were abated from off the 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After sending forth a raven, what did Noah also send forth?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dove, to see if the waters were abated from off the 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7:4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will happen when the LORD causes it to rain upon the earth forty days and forty nights?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every high mountain will be covered by the waters of the flood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every living substance that I have made will I destroy from off the face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all man and his wickedness shall be cleansed from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7:4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will happen when the LORD causes it to rain upon the earth forty days and forty nights?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every living substance that I have made will I destroy from off the face of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the LORD God say to the woman after Adam blamed 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repent from making man a help meet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Why hast thou cause the man to sin?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What is this that thou hast done?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the LORD God say to the woman after Adam blamed 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What is this that thou hast done?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eight hundred and thirty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ninety and five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ten years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ninety and five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Cain say about his punishment?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My punishment is greater than I can bear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went forth from the ark with Noah and his family?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every beast, a male with his female, two by two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that remained alive in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Every beast, every creeping thing, and every fowl, and whatsoever </a:t>
            </a:r>
            <a:r>
              <a:rPr lang="en-US" dirty="0" err="1" smtClean="0"/>
              <a:t>creepeth</a:t>
            </a:r>
            <a:r>
              <a:rPr lang="en-US" dirty="0" smtClean="0"/>
              <a:t> upon the earth, after their kinds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went forth from the ark with Noah and his family?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Every beast, every creeping thing, and every fowl, and whatsoever </a:t>
            </a:r>
            <a:r>
              <a:rPr lang="en-US" dirty="0" err="1" smtClean="0"/>
              <a:t>creepeth</a:t>
            </a:r>
            <a:r>
              <a:rPr lang="en-US" dirty="0" smtClean="0"/>
              <a:t> upon the earth, after their kinds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God said that he would establish his covenant with Noah, what will neither there any more be to destroy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deluge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drought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flood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God said that he would establish his covenant with Noah, what will neither there any more be to destroy the earth?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flood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shall Adam return considering he was taken out of the ground and is dust?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unto dust </a:t>
            </a:r>
            <a:r>
              <a:rPr lang="en-US" dirty="0" err="1" smtClean="0"/>
              <a:t>shalt</a:t>
            </a:r>
            <a:r>
              <a:rPr lang="en-US" dirty="0" smtClean="0"/>
              <a:t> thou return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unto the dirt of the ground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unto a cave man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Where shall Adam return considering he was taken out of the ground and is dust?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unto dust </a:t>
            </a:r>
            <a:r>
              <a:rPr lang="en-US" dirty="0" err="1" smtClean="0"/>
              <a:t>shalt</a:t>
            </a:r>
            <a:r>
              <a:rPr lang="en-US" dirty="0" smtClean="0"/>
              <a:t> thou return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Unto the woman he said, I will greatly multiply thy sorrow and thy conception; in sorrow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bring forth children; and ___________________?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thy desire shall be to thy children, and they shall occupy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thy desire shall be to thyself, and none shall rule over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thy desire shall be to thy husband, and he shall rule over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Unto the woman he said, I will greatly multiply thy sorrow and thy conception; in sorrow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bring forth children; and ___________________?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thy desire shall be to thy husband, and he shall rule over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44_slide">
  <a:themeElements>
    <a:clrScheme name="Office Theme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chri_0144_slide</Template>
  <TotalTime>31</TotalTime>
  <Words>601</Words>
  <Application>Microsoft Office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chri_0144_slide</vt:lpstr>
      <vt:lpstr>1_Default Design</vt:lpstr>
      <vt:lpstr>Review Genesis Chapters One - Nine</vt:lpstr>
      <vt:lpstr>Genesis 4:13</vt:lpstr>
      <vt:lpstr>Genesis 4:13</vt:lpstr>
      <vt:lpstr>Genesis 9:11</vt:lpstr>
      <vt:lpstr>Genesis 9:11</vt:lpstr>
      <vt:lpstr>Genesis 3:19</vt:lpstr>
      <vt:lpstr>Genesis 3:19</vt:lpstr>
      <vt:lpstr>Genesis 3:16</vt:lpstr>
      <vt:lpstr>Genesis 3:16</vt:lpstr>
      <vt:lpstr>Genesis 8:22</vt:lpstr>
      <vt:lpstr>Genesis 8:22</vt:lpstr>
      <vt:lpstr>Genesis 3:18</vt:lpstr>
      <vt:lpstr>Genesis 3:18</vt:lpstr>
      <vt:lpstr>Genesis 5:1</vt:lpstr>
      <vt:lpstr>Genesis 5:1</vt:lpstr>
      <vt:lpstr>Genesis 2:18</vt:lpstr>
      <vt:lpstr>Genesis 2:18</vt:lpstr>
      <vt:lpstr>Genesis 2:25</vt:lpstr>
      <vt:lpstr>Genesis 2:25</vt:lpstr>
      <vt:lpstr>Genesis 5:15</vt:lpstr>
      <vt:lpstr>Genesis 5:15</vt:lpstr>
      <vt:lpstr>Genesis 8:8</vt:lpstr>
      <vt:lpstr>Genesis 8:8</vt:lpstr>
      <vt:lpstr>Genesis 7:4</vt:lpstr>
      <vt:lpstr>Genesis 7:4</vt:lpstr>
      <vt:lpstr>Genesis 3:13</vt:lpstr>
      <vt:lpstr>Genesis 3:13</vt:lpstr>
      <vt:lpstr>Genesis 5:17</vt:lpstr>
      <vt:lpstr>Genesis 5:17</vt:lpstr>
      <vt:lpstr>Genesis 8:19</vt:lpstr>
      <vt:lpstr>Genesis 8:19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Nine</dc:title>
  <dc:creator>ANDREW N. PERKINS</dc:creator>
  <cp:lastModifiedBy>ANDREW N. PERKINS</cp:lastModifiedBy>
  <cp:revision>4</cp:revision>
  <dcterms:created xsi:type="dcterms:W3CDTF">2012-10-18T15:39:03Z</dcterms:created>
  <dcterms:modified xsi:type="dcterms:W3CDTF">2012-10-18T16:10:29Z</dcterms:modified>
</cp:coreProperties>
</file>