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3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00" autoAdjust="0"/>
    <p:restoredTop sz="94600"/>
  </p:normalViewPr>
  <p:slideViewPr>
    <p:cSldViewPr>
      <p:cViewPr varScale="1">
        <p:scale>
          <a:sx n="100" d="100"/>
          <a:sy n="100" d="100"/>
        </p:scale>
        <p:origin x="-2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100686-B4EA-4C2E-A5AE-87B32F501FC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309DB52-5162-45F7-9B06-BC7535A922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E5C946-EACE-4040-83B7-A24E68B537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DA7FAD-7056-411F-B791-CF10DA63F2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9829394-F8B2-425F-BFCE-FBAE7AB1DB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3A301-656E-4C06-9E17-9FB1FFD5EF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5956D-6F80-409E-A78D-D5DF1D6918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FF43B-5A82-4123-91E7-20E2DDCFB7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1B3D3E-9242-4A28-84F2-F60EA2A4EA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AF685-4FC8-4D10-8229-1172103D90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40FAE-C525-4102-98D2-7050290D12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A4532-0251-4753-82ED-C018155A05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1B6DF9-92E4-4E33-A3CC-B4E4F3AC11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5276B-2D14-44D4-AEEA-1F0BADFA19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29171-FE36-45C1-9E52-5E768AAABB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72CA0-7C35-4BDC-A911-7C6BE1A93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4C3F7-E750-4F0F-87D9-BE9ECBD5F4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6247B0-0434-43B1-B514-F3B85B1FD9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72A06D-48BE-4DBE-AF34-AAE34B4877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99A781-8438-496B-B7C5-7843550E84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970BC-A627-4BE7-B2B6-80DC462376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799561-0911-4593-9517-BBD1E6AC82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A4384F-46CF-4B9F-A911-AD19E88DDA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9FF5FF8-C8C9-411D-8A12-9266B170342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609DF04-CDFA-4203-A34E-07455D5920A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Genesis Chapters One - Twelve</a:t>
            </a: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Bible Bowl 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What will be the result of the enmity between the serpent and the woman, and between it’s seed and her seed?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it shall crush thy head, and thou </a:t>
            </a:r>
            <a:r>
              <a:rPr lang="en-US" dirty="0" err="1" smtClean="0"/>
              <a:t>shalt</a:t>
            </a:r>
            <a:r>
              <a:rPr lang="en-US" dirty="0" smtClean="0"/>
              <a:t> wound his heel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it shall destroy thee, and thou </a:t>
            </a:r>
            <a:r>
              <a:rPr lang="en-US" dirty="0" err="1" smtClean="0"/>
              <a:t>shalt</a:t>
            </a:r>
            <a:r>
              <a:rPr lang="en-US" dirty="0" smtClean="0"/>
              <a:t> lightly afflict him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it shall bruise thy head, and thou </a:t>
            </a:r>
            <a:r>
              <a:rPr lang="en-US" dirty="0" err="1" smtClean="0"/>
              <a:t>shalt</a:t>
            </a:r>
            <a:r>
              <a:rPr lang="en-US" dirty="0" smtClean="0"/>
              <a:t> bruise his heel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What will be the result of the enmity between the serpent and the woman, and between it’s seed and her seed?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it shall bruise thy head, and thou </a:t>
            </a:r>
            <a:r>
              <a:rPr lang="en-US" dirty="0" err="1" smtClean="0"/>
              <a:t>shalt</a:t>
            </a:r>
            <a:r>
              <a:rPr lang="en-US" dirty="0" smtClean="0"/>
              <a:t> bruise his heel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12:16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What did Pharaoh do for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Sarai’s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sake, after she was taken into his house?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entreated Abram well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sent his wife into exile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had his physician treat her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12:16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What did Pharaoh do for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Sarai’s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sake, after she was taken into his house?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entreated Abram well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10:9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What is said about Nimrod?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Even as Nimrod the mighty hunter before the LORD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Hunt as Nimrod the mighty hunter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Gather prey as Nimrod the hunter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10:9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What is said about Nimrod?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Even as Nimrod the mighty hunter before the LORD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8:21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What is the imagination of man's heart from his youth?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evil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good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wicked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8:21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What is the imagination of man's heart from his youth?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evil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9:11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God said that he would establish his covenant with Noah, by what will neither all flesh be cut off any more?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by the waters of a flood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by fire from heaven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by comet or asteroid colliding with the earth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9:11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God said that he would establish his covenant with Noah, by what will neither all flesh be cut off any more?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by the waters of a flood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8:13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What did Noah do in the six hundredth and first year, the first day of the first month?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Noah removed the covering of the ark, and looked, and, behold, the face of the ground was dry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Noah prayed to God to ask if he should leave the ark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Noah sent out another dove from the ark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8:13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When were the waters dried up from off the earth?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six hundredth and first year, the first day of the first month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six hundredth and first year, the second day of the first month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six hundredth and first year, the first day of the second month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8:13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When were the waters dried up from off the earth?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six hundredth and first year, the first day of the first month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8:6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What did Noah do at the end of forty days?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	A. Noah opened the window of the ark which he had made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B. Noah prayed to God and asked what he should do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C. Noah opened the door of the ark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8:6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What did Noah do at the end of forty days?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	A. Noah opened the window of the ark which he had made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How is the gold of the land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Havilah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described?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good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poor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great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How is the gold of the land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Havilah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described?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good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11:7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What does the LORD decide to do to the children of men?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I will destroy man whom I have created from the face of the earth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Go to, let us go down, and there confound their language, that they may not understand one another's speech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 will make my covenant between me and thee, and will multiply thee exceedingly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11:7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What does the LORD decide to do to the children of men?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Go to, let us go down, and there confound their language, that they may not understand one another's speech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How does Adam respond to the LORD God’s question, Hast thou eaten of the tree, whereof I commanded thee that thou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shouldest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not eat?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woman whom thou </a:t>
            </a:r>
            <a:r>
              <a:rPr lang="en-US" dirty="0" err="1" smtClean="0"/>
              <a:t>gavest</a:t>
            </a:r>
            <a:r>
              <a:rPr lang="en-US" dirty="0" smtClean="0"/>
              <a:t> to be with me, she gave me of the tree, and I did eat.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it was pleasant to the eyes, and a tree to be desired to make one wise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 have sinned.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How does Adam respond to the LORD God’s question, Hast thou eaten of the tree, whereof I commanded thee that thou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shouldest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not eat?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woman whom thou </a:t>
            </a:r>
            <a:r>
              <a:rPr lang="en-US" dirty="0" err="1" smtClean="0"/>
              <a:t>gavest</a:t>
            </a:r>
            <a:r>
              <a:rPr lang="en-US" dirty="0" smtClean="0"/>
              <a:t> to be with me, she gave me of the tree, and I did eat.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8:13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What did Noah do in the six hundredth and first year, the first day of the first month?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Noah removed the covering of the ark, and looked, and, behold, the face of the ground was dry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9:29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What were all the days of Noah?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eight hundred and fifty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nine hundred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nine hundred and fifty years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9:29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What were all the days of Noah?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nine hundred and fifty years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10:18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What happened afterward to the families of the Canaanites?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they were conquered by the Israelites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they were spread abroad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they became a great nation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10:18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What happened afterward to the families of the Canaanites?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they were spread abroad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11:14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How old was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grandson of Shem, when he begat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Eber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twenty and three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twenty and seven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thirty years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11:14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How old was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grandson of Shem, when he begat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Eber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thirty years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What did the LORD God take from Adam when he caused him to sleep deeply?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tree of knowledge of good and evil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fear of being alone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one of his ribs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What did the LORD God take from Adam when he caused him to sleep deeply?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one of his ribs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hri_0062_slide">
  <a:themeElements>
    <a:clrScheme name="Office Theme 2">
      <a:dk1>
        <a:srgbClr val="333333"/>
      </a:dk1>
      <a:lt1>
        <a:srgbClr val="FFFFFF"/>
      </a:lt1>
      <a:dk2>
        <a:srgbClr val="663300"/>
      </a:dk2>
      <a:lt2>
        <a:srgbClr val="FFFFFF"/>
      </a:lt2>
      <a:accent1>
        <a:srgbClr val="FFBC1F"/>
      </a:accent1>
      <a:accent2>
        <a:srgbClr val="FF9090"/>
      </a:accent2>
      <a:accent3>
        <a:srgbClr val="B8ADAA"/>
      </a:accent3>
      <a:accent4>
        <a:srgbClr val="DADADA"/>
      </a:accent4>
      <a:accent5>
        <a:srgbClr val="FFDAAB"/>
      </a:accent5>
      <a:accent6>
        <a:srgbClr val="E78282"/>
      </a:accent6>
      <a:hlink>
        <a:srgbClr val="FFAE5C"/>
      </a:hlink>
      <a:folHlink>
        <a:srgbClr val="FFB8F9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9E3E"/>
        </a:accent1>
        <a:accent2>
          <a:srgbClr val="E4B381"/>
        </a:accent2>
        <a:accent3>
          <a:srgbClr val="B8ADAA"/>
        </a:accent3>
        <a:accent4>
          <a:srgbClr val="DADADA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BC1F"/>
        </a:accent1>
        <a:accent2>
          <a:srgbClr val="FF9090"/>
        </a:accent2>
        <a:accent3>
          <a:srgbClr val="B8ADAA"/>
        </a:accent3>
        <a:accent4>
          <a:srgbClr val="DADADA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CDDB4F"/>
        </a:accent1>
        <a:accent2>
          <a:srgbClr val="B4BCFF"/>
        </a:accent2>
        <a:accent3>
          <a:srgbClr val="B8ADAA"/>
        </a:accent3>
        <a:accent4>
          <a:srgbClr val="DADADA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72C5FF"/>
        </a:accent1>
        <a:accent2>
          <a:srgbClr val="FFAC58"/>
        </a:accent2>
        <a:accent3>
          <a:srgbClr val="B8ADAA"/>
        </a:accent3>
        <a:accent4>
          <a:srgbClr val="DADADA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9E3E"/>
        </a:accent1>
        <a:accent2>
          <a:srgbClr val="E4B381"/>
        </a:accent2>
        <a:accent3>
          <a:srgbClr val="FFFFFF"/>
        </a:accent3>
        <a:accent4>
          <a:srgbClr val="000000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C1F"/>
        </a:accent1>
        <a:accent2>
          <a:srgbClr val="FF9090"/>
        </a:accent2>
        <a:accent3>
          <a:srgbClr val="FFFFFF"/>
        </a:accent3>
        <a:accent4>
          <a:srgbClr val="000000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DB4F"/>
        </a:accent1>
        <a:accent2>
          <a:srgbClr val="B4BCFF"/>
        </a:accent2>
        <a:accent3>
          <a:srgbClr val="FFFFFF"/>
        </a:accent3>
        <a:accent4>
          <a:srgbClr val="000000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2C5FF"/>
        </a:accent1>
        <a:accent2>
          <a:srgbClr val="FFAC58"/>
        </a:accent2>
        <a:accent3>
          <a:srgbClr val="FFFFFF"/>
        </a:accent3>
        <a:accent4>
          <a:srgbClr val="000000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663300"/>
      </a:dk2>
      <a:lt2>
        <a:srgbClr val="FFFFFF"/>
      </a:lt2>
      <a:accent1>
        <a:srgbClr val="FFBC1F"/>
      </a:accent1>
      <a:accent2>
        <a:srgbClr val="FF9090"/>
      </a:accent2>
      <a:accent3>
        <a:srgbClr val="B8ADAA"/>
      </a:accent3>
      <a:accent4>
        <a:srgbClr val="DADADA"/>
      </a:accent4>
      <a:accent5>
        <a:srgbClr val="FFDAAB"/>
      </a:accent5>
      <a:accent6>
        <a:srgbClr val="E78282"/>
      </a:accent6>
      <a:hlink>
        <a:srgbClr val="FFAE5C"/>
      </a:hlink>
      <a:folHlink>
        <a:srgbClr val="FFB8F9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9E3E"/>
        </a:accent1>
        <a:accent2>
          <a:srgbClr val="E4B381"/>
        </a:accent2>
        <a:accent3>
          <a:srgbClr val="B8ADAA"/>
        </a:accent3>
        <a:accent4>
          <a:srgbClr val="DADADA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BC1F"/>
        </a:accent1>
        <a:accent2>
          <a:srgbClr val="FF9090"/>
        </a:accent2>
        <a:accent3>
          <a:srgbClr val="B8ADAA"/>
        </a:accent3>
        <a:accent4>
          <a:srgbClr val="DADADA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CDDB4F"/>
        </a:accent1>
        <a:accent2>
          <a:srgbClr val="B4BCFF"/>
        </a:accent2>
        <a:accent3>
          <a:srgbClr val="B8ADAA"/>
        </a:accent3>
        <a:accent4>
          <a:srgbClr val="DADADA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72C5FF"/>
        </a:accent1>
        <a:accent2>
          <a:srgbClr val="FFAC58"/>
        </a:accent2>
        <a:accent3>
          <a:srgbClr val="B8ADAA"/>
        </a:accent3>
        <a:accent4>
          <a:srgbClr val="DADADA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9E3E"/>
        </a:accent1>
        <a:accent2>
          <a:srgbClr val="E4B381"/>
        </a:accent2>
        <a:accent3>
          <a:srgbClr val="FFFFFF"/>
        </a:accent3>
        <a:accent4>
          <a:srgbClr val="000000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C1F"/>
        </a:accent1>
        <a:accent2>
          <a:srgbClr val="FF9090"/>
        </a:accent2>
        <a:accent3>
          <a:srgbClr val="FFFFFF"/>
        </a:accent3>
        <a:accent4>
          <a:srgbClr val="000000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DB4F"/>
        </a:accent1>
        <a:accent2>
          <a:srgbClr val="B4BCFF"/>
        </a:accent2>
        <a:accent3>
          <a:srgbClr val="FFFFFF"/>
        </a:accent3>
        <a:accent4>
          <a:srgbClr val="000000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2C5FF"/>
        </a:accent1>
        <a:accent2>
          <a:srgbClr val="FFAC58"/>
        </a:accent2>
        <a:accent3>
          <a:srgbClr val="FFFFFF"/>
        </a:accent3>
        <a:accent4>
          <a:srgbClr val="000000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chri_0062_slide</Template>
  <TotalTime>34</TotalTime>
  <Words>571</Words>
  <Application>Microsoft Office PowerPoint</Application>
  <PresentationFormat>On-screen Show (4:3)</PresentationFormat>
  <Paragraphs>182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chri_0062_slide</vt:lpstr>
      <vt:lpstr>1_Default Design</vt:lpstr>
      <vt:lpstr>Review Genesis Chapters One - Twelve</vt:lpstr>
      <vt:lpstr>Genesis 8:13</vt:lpstr>
      <vt:lpstr>Genesis 8:13</vt:lpstr>
      <vt:lpstr>Genesis 10:18</vt:lpstr>
      <vt:lpstr>Genesis 10:18</vt:lpstr>
      <vt:lpstr>Genesis 11:14</vt:lpstr>
      <vt:lpstr>Genesis 11:14</vt:lpstr>
      <vt:lpstr>Genesis 2:21</vt:lpstr>
      <vt:lpstr>Genesis 2:21</vt:lpstr>
      <vt:lpstr>Genesis 3:15</vt:lpstr>
      <vt:lpstr>Genesis 3:15</vt:lpstr>
      <vt:lpstr>Genesis 12:16</vt:lpstr>
      <vt:lpstr>Genesis 12:16</vt:lpstr>
      <vt:lpstr>Genesis 10:9</vt:lpstr>
      <vt:lpstr>Genesis 10:9</vt:lpstr>
      <vt:lpstr>Genesis 8:21</vt:lpstr>
      <vt:lpstr>Genesis 8:21</vt:lpstr>
      <vt:lpstr>Genesis 9:11</vt:lpstr>
      <vt:lpstr>Genesis 9:11</vt:lpstr>
      <vt:lpstr>Genesis 8:13</vt:lpstr>
      <vt:lpstr>Genesis 8:13</vt:lpstr>
      <vt:lpstr>Genesis 8:6</vt:lpstr>
      <vt:lpstr>Genesis 8:6</vt:lpstr>
      <vt:lpstr>Genesis 2:12</vt:lpstr>
      <vt:lpstr>Genesis 2:12</vt:lpstr>
      <vt:lpstr>Genesis 11:7</vt:lpstr>
      <vt:lpstr>Genesis 11:7</vt:lpstr>
      <vt:lpstr>Genesis 3:12</vt:lpstr>
      <vt:lpstr>Genesis 3:12</vt:lpstr>
      <vt:lpstr>Genesis 9:29</vt:lpstr>
      <vt:lpstr>Genesis 9:29</vt:lpstr>
    </vt:vector>
  </TitlesOfParts>
  <Company>ODJFS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Genesis Chapters One - Twelve</dc:title>
  <dc:creator>ANDREW N. PERKINS</dc:creator>
  <cp:lastModifiedBy>ANDREW N. PERKINS</cp:lastModifiedBy>
  <cp:revision>4</cp:revision>
  <dcterms:created xsi:type="dcterms:W3CDTF">2012-10-18T19:34:52Z</dcterms:created>
  <dcterms:modified xsi:type="dcterms:W3CDTF">2012-10-18T20:09:12Z</dcterms:modified>
</cp:coreProperties>
</file>