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567AEC-B805-4DF6-8B79-55E5B020C6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4B6D90-909A-4A08-AFF2-234F00234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C90FF-9499-41A0-8080-4989B86D1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38BC6-AF4E-4ABF-9E72-0FBC8C4AF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128B02-C06E-4CEA-9268-E8CF0F7D1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F716D-5EDD-4DDC-A695-8D44C2083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46B10-DADC-4E90-8002-162096A49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10717-EE69-4086-9E2A-464BD0728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2E131-A0F9-4551-B1E6-7D047B077F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04AFB-4035-41FC-B78B-E356CEC9E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2621D-6F97-4872-B6A5-C5D913533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530A4-A4C3-45B3-A947-BB1AB20E7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8050-2CB0-431F-80C8-3C230001C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137B5-B896-417D-ADC1-EA4AA3F55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6E900-B1CF-4221-837F-54B631F14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BE9E-468D-4DB3-84C2-9FE329715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E4D34-74E5-4407-933F-109F90E9E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C1D0D-EFA6-42E5-84DA-35C908EAE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81B26-9802-4F8C-9716-6CE46609F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9C13-A367-4C35-8FF1-8ED858979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E7796-D62E-465A-8B3A-223CFD33D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9A81-F119-4404-9E38-1F7068266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2A056-D4B8-4752-8B78-2E396D77D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4FAFB0-512D-4F98-ADD3-59C6FFB85FB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A3D197-9F68-49DD-BE8C-9C764C42B90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Thirteen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does Cain say about his relationship with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from thy presence shall I be cast 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from thy face shall I be hid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from thy grace I am rejected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does Cain say about his relationship with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from thy face shall I be hid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must a man be able to do before he shall number Abram seed?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number the dust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number the hairs of his head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number the stars of the sky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must a man be able to do before he shall number Abram seed?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number the dust of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And the LORD God formed man of the dust of the ground, and breathed what into his nostrils?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air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breath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sweet savor of the newly created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And the LORD God formed man of the dust of the ground, and breathed what into his nostrils?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breath of life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was Noah to make to the ark and in a cubit finish it above?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window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windows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row of windows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was Noah to make to the ark and in a cubit finish it above?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window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Shem,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Serug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two hundred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two hundred and twelve years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Shem,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Serug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two hundred and seven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12:4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How old was Abram when he departed out of Haran?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seventy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seventy and three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seventy and five years 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does the woman respond to the LORD God’s question, What is this that thou hast done?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have sinned.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thought Thou, would permit my heart’s desire.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serpent beguiled me, and I did eat.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does the woman respond to the LORD God’s question, What is this that thou hast done?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serpent beguiled me, and I did eat.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When Abram removed from the place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Sichem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unto the plain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 the LORD appeared unto him, where did he go?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unto the plain of Jordan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unto a mountain on the east of Bethel, and pitched his tent, having Bethel on the west, and </a:t>
            </a:r>
            <a:r>
              <a:rPr lang="en-US" dirty="0" err="1" smtClean="0"/>
              <a:t>Hai</a:t>
            </a:r>
            <a:r>
              <a:rPr lang="en-US" dirty="0" smtClean="0"/>
              <a:t> on the east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into the land of </a:t>
            </a:r>
            <a:r>
              <a:rPr lang="en-US" dirty="0" err="1" smtClean="0"/>
              <a:t>Moriah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When Abram removed from the place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Sichem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unto the plain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 the LORD appeared unto him, where did he go?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unto a mountain on the east of Bethel, and pitched his tent, having Bethel on the west, and </a:t>
            </a:r>
            <a:r>
              <a:rPr lang="en-US" dirty="0" err="1" smtClean="0"/>
              <a:t>Hai</a:t>
            </a:r>
            <a:r>
              <a:rPr lang="en-US" dirty="0" smtClean="0"/>
              <a:t> on the east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call the dry land?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dust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ground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earth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did God call the dry land?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earth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God do in addition to making a wind to pass over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fountains also of the deep and the windows of heaven were stopped, and the rain from heaven was restrained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waters returned to heaven and the deep and the dry land appeared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spirit of God moved upon the face of the waters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God do in addition to making a wind to pass over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fountains also of the deep and the windows of heaven were stopped, and the rain from heaven was restrained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grandson of Shem,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Peleg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four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 hundred and twelve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grandson of Shem,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Peleg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How old was Abram when he departed out of Haran?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seventy and five years old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How long was the ark to be?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two hundred and fifty cubits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 hundred cubits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five hundred cubits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How long was the ark to be?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 hundred cubits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And God saw that the wickedness of man was great in the earth, and what was every imagination of the thoughts of his heart?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only ungodliness </a:t>
            </a:r>
            <a:r>
              <a:rPr lang="en-US" dirty="0" err="1" smtClean="0"/>
              <a:t>alway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only evil continually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only sinful in intent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And God saw that the wickedness of man was great in the earth, and what was every imagination of the thoughts of his heart?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only evil continually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Who was in the land when Abram,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Lot came to Canaan?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Canaanite was then in the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</a:t>
            </a:r>
            <a:r>
              <a:rPr lang="en-US" dirty="0" err="1" smtClean="0"/>
              <a:t>Perizzite</a:t>
            </a:r>
            <a:r>
              <a:rPr lang="en-US" dirty="0" smtClean="0"/>
              <a:t> dwelled then in the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Amorite was then in the 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Who was in the land when Abram,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Lot came to Canaan?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Canaanite was then in the land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Noah do because of the waters of the flood?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went in, his sons, his wife, and his sons' wives with him, into the 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called to all his neighbors to repent and come to the 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built an altar and offered the first of his flock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Noah do because of the waters of the flood?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went in, his sons, his wife, and his sons' wives with him, into the ark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33</TotalTime>
  <Words>602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- Thirteen</vt:lpstr>
      <vt:lpstr>Genesis 12:4</vt:lpstr>
      <vt:lpstr>Genesis 12:4</vt:lpstr>
      <vt:lpstr>Genesis 6:5</vt:lpstr>
      <vt:lpstr>Genesis 6:5</vt:lpstr>
      <vt:lpstr>Genesis 12:6</vt:lpstr>
      <vt:lpstr>Genesis 12:6</vt:lpstr>
      <vt:lpstr>Genesis 7:7</vt:lpstr>
      <vt:lpstr>Genesis 7:7</vt:lpstr>
      <vt:lpstr>Genesis 4:14</vt:lpstr>
      <vt:lpstr>Genesis 4:14</vt:lpstr>
      <vt:lpstr>Genesis 13:16</vt:lpstr>
      <vt:lpstr>Genesis 13:16</vt:lpstr>
      <vt:lpstr>Genesis 2:7</vt:lpstr>
      <vt:lpstr>Genesis 2:7</vt:lpstr>
      <vt:lpstr>Genesis 6:16</vt:lpstr>
      <vt:lpstr>Genesis 6:16</vt:lpstr>
      <vt:lpstr>Genesis 11:21</vt:lpstr>
      <vt:lpstr>Genesis 11:21</vt:lpstr>
      <vt:lpstr>Genesis 3:12</vt:lpstr>
      <vt:lpstr>Genesis 3:12</vt:lpstr>
      <vt:lpstr>Genesis 12:8</vt:lpstr>
      <vt:lpstr>Genesis 12:8</vt:lpstr>
      <vt:lpstr>Genesis 1:10</vt:lpstr>
      <vt:lpstr>Genesis 1:10</vt:lpstr>
      <vt:lpstr>Genesis 8:2</vt:lpstr>
      <vt:lpstr>Genesis 8:2</vt:lpstr>
      <vt:lpstr>Genesis 11:17</vt:lpstr>
      <vt:lpstr>Genesis 11:17</vt:lpstr>
      <vt:lpstr>Genesis 6:15</vt:lpstr>
      <vt:lpstr>Genesis 6:15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Thirteen</dc:title>
  <dc:creator>ANDREW N. PERKINS</dc:creator>
  <cp:lastModifiedBy>ANDREW N. PERKINS</cp:lastModifiedBy>
  <cp:revision>4</cp:revision>
  <dcterms:created xsi:type="dcterms:W3CDTF">2012-10-19T12:32:34Z</dcterms:created>
  <dcterms:modified xsi:type="dcterms:W3CDTF">2012-10-19T13:06:10Z</dcterms:modified>
</cp:coreProperties>
</file>