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notesMasterIdLst>
    <p:notesMasterId r:id="rId34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94600"/>
  </p:normalViewPr>
  <p:slideViewPr>
    <p:cSldViewPr>
      <p:cViewPr varScale="1">
        <p:scale>
          <a:sx n="100" d="100"/>
          <a:sy n="100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994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8013EC2-4E14-481C-8496-432EA855CB7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69C8B7-3E54-48DD-87CB-7DD7A2BF97C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B28FC-3FCE-4B49-8FB1-F56CA7AC4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567D1-368B-47AA-ADD5-A225A5C2C7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6DEAA3B-4B4D-4E08-B74E-695FD65A3A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3A76BC-3E30-4E99-8372-A25D1BB0E4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FEF6FB-6D67-4D6F-AB96-B413C9855B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5D838-EA05-4DFC-8451-E945FCDF82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7C23B6-4D5F-4B03-A37A-A0BB7A5B1E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A67A6F-51A3-4FF8-9964-B05A839FFF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1E2B4-330E-40F2-8EAB-2A66644C4E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7349C4-28E2-48B0-A018-BCF54AF43A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82312E-CAB1-4391-A9AE-07A472AFD7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ECE0-9DA4-42DE-AECB-354C6A9547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D9D149-2EB0-47A7-86B3-26D3AC048DE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25743-A8EE-4324-BF40-CBD65B5997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4C05D-EEB0-443F-AABB-77C654D098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4BEE48-A6AB-4323-BDFD-1888B720AF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25991-19F9-48DC-89A2-C24EA71EDC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9A073D-1CC1-4714-A9FE-F440238049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85702-7263-4C4D-B77E-424250536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0081B-B890-4772-85CD-0C0AE36BD4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CBABA6-042C-4060-8FCF-B2EFEADB3F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F68CCE6-8579-41FC-89EA-34FB08EDAE64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892E684-1A03-4B63-A51C-DA2EEAD3D86E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Genesis Chapters One - Sixteen</a:t>
            </a:r>
            <a:endParaRPr lang="en-US" dirty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Bible Bowl 2013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When was the earth dried from the waters of the flood?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second month, on the seven and twentieth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second month, on the eighth and twentieth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second month, on the ninth and twentieth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5. When was the earth dried from the waters of the flood?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second month, on the seven and twentieth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eight hundred and five years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B. eight hundred and fifteen years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forty years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5:13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6. How long did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Cainan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the grandson of Seth, live after he begat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Mahalaleel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eight hundred and forty years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As the waters decreased continually when were the tops of the mountains seen?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in the seventh month, on the forth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tenth month, on the first day of the month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in the twelfth month, on the third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8:5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As the waters decreased continually when were the tops of the mountains seen?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in the tenth month, on the first day of the month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Noah say after blessing Shem?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God shall enlarge Japheth, and he shall dwell in the tents of Shem; and Canaan shall be his servant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Blessed be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Magog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Madai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Javan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Tubal,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Meshech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and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Tiras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Blessed be the LORD God of Japheth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9:27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8. What did Noah say after blessing Shem?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God shall enlarge Japheth, and he shall dwell in the tents of Shem; and Canaan shall be his servant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And the earth brought forth _________________________, and the tree yielding fruit, whose seed was in itself, after his kind: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grass, and herb yielding seed after his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grains, and vegetables yielding seed after his kind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corn, and victuals yielding seed after his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And the earth brought forth _________________________, and the tree yielding fruit, whose seed was in itself, after his kind: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grass, and herb yielding seed after his kind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After God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earth, and man, male and female,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seventh day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 eighth day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God said, Let us make man in our _____, after our ________: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image, likeness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representation, resemblance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figure, rendering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10. And God said, Let us make man in our _____, after our ________: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image, likeness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part of the goods did Abram claim after his return from the slaughter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only that which the young men have eaten, and the portion of the men which went with me, </a:t>
            </a:r>
            <a:r>
              <a:rPr lang="en-US" dirty="0" err="1" smtClean="0"/>
              <a:t>Aner</a:t>
            </a:r>
            <a:r>
              <a:rPr lang="en-US" dirty="0" smtClean="0"/>
              <a:t>, </a:t>
            </a:r>
            <a:r>
              <a:rPr lang="en-US" dirty="0" err="1" smtClean="0"/>
              <a:t>Eshcol</a:t>
            </a:r>
            <a:r>
              <a:rPr lang="en-US" dirty="0" smtClean="0"/>
              <a:t>, and </a:t>
            </a:r>
            <a:r>
              <a:rPr lang="en-US" dirty="0" err="1" smtClean="0"/>
              <a:t>Mamre</a:t>
            </a:r>
            <a:r>
              <a:rPr lang="en-US" dirty="0" smtClean="0"/>
              <a:t>; let them take their portion</a:t>
            </a:r>
          </a:p>
          <a:p>
            <a:pPr>
              <a:buNone/>
            </a:pPr>
            <a:r>
              <a:rPr lang="en-US" dirty="0" smtClean="0"/>
              <a:t>	B. only that which belonged to his brother Lot</a:t>
            </a:r>
          </a:p>
          <a:p>
            <a:pPr>
              <a:buNone/>
            </a:pPr>
            <a:r>
              <a:rPr lang="en-US" dirty="0" smtClean="0"/>
              <a:t>	C. only that which had been paid in tithe to Melchizedek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14:24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11. What part of the goods did Abram claim after his return from the slaughter of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Chedorlaomer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only that which the young men have eaten, and the portion of the men which went with me, </a:t>
            </a:r>
            <a:r>
              <a:rPr lang="en-US" dirty="0" err="1" smtClean="0"/>
              <a:t>Aner</a:t>
            </a:r>
            <a:r>
              <a:rPr lang="en-US" dirty="0" smtClean="0"/>
              <a:t>, </a:t>
            </a:r>
            <a:r>
              <a:rPr lang="en-US" dirty="0" err="1" smtClean="0"/>
              <a:t>Eshcol</a:t>
            </a:r>
            <a:r>
              <a:rPr lang="en-US" dirty="0" smtClean="0"/>
              <a:t>, and </a:t>
            </a:r>
            <a:r>
              <a:rPr lang="en-US" dirty="0" err="1" smtClean="0"/>
              <a:t>Mamre</a:t>
            </a:r>
            <a:r>
              <a:rPr lang="en-US" dirty="0" smtClean="0"/>
              <a:t>; let them take their portion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did the LORD say when Cain said, Am I my brother’s keeper?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hast thou done? the voice of thy brother's blood </a:t>
            </a:r>
            <a:r>
              <a:rPr lang="en-US" dirty="0" err="1" smtClean="0"/>
              <a:t>crieth</a:t>
            </a:r>
            <a:r>
              <a:rPr lang="en-US" dirty="0" smtClean="0"/>
              <a:t> unto me from the ground.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hast opened the door to sin and shed innocent blood.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Thou hast rejected my word and sinned against Abel and God.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12. How did the LORD say when Cain said, Am I my brother’s keeper?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What hast thou done? the voice of thy brother's blood </a:t>
            </a:r>
            <a:r>
              <a:rPr lang="en-US" dirty="0" err="1" smtClean="0"/>
              <a:t>crieth</a:t>
            </a:r>
            <a:r>
              <a:rPr lang="en-US" dirty="0" smtClean="0"/>
              <a:t> unto me from the ground.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does God tell Noah that he will do because of the violence in the 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I will destroy them with the earth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B. I will remove them from the earth</a:t>
            </a:r>
          </a:p>
          <a:p>
            <a:pPr>
              <a:buNone/>
            </a:pP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C. I will cleanse the earth of them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13. What does God tell Noah that he will do because of the violence in the earth?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	A. I will destroy them with the earth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Who does God tell Noah, will come into the ark?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thou </a:t>
            </a:r>
            <a:r>
              <a:rPr lang="en-US" dirty="0" err="1" smtClean="0"/>
              <a:t>shalt</a:t>
            </a:r>
            <a:r>
              <a:rPr lang="en-US" dirty="0" smtClean="0"/>
              <a:t> come into the ark, thou, and they wife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come into the ark, thou, and thy sons, and thy wife, and thy sons' wives with thee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thy sons, and thy son’s wives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6:18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14. Who does God tell Noah, will come into the ark?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thou </a:t>
            </a:r>
            <a:r>
              <a:rPr lang="en-US" dirty="0" err="1" smtClean="0"/>
              <a:t>shalt</a:t>
            </a:r>
            <a:r>
              <a:rPr lang="en-US" dirty="0" smtClean="0"/>
              <a:t> come into the ark, thou, and thy sons, and thy wife, and thy sons' wives with thee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1:31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1. After God made the beast of the earth, and cattle, everything that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creepeth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upon the earth, and man, male and female, what was the evening and the morning?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sixth day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they know, when their eyes were opened?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knew that they were naked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they knew that they had sinned against God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they knew the serpent had lied to them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3:7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15. What did they know, when their eyes were opened?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they knew that they were naked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LORD say about the children of men, after he came to see their city and tower?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Behold, the people have rebelled against God, and desire to be gods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the people is one, and they have all one language; and this they begin to do: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Behold, the people work and serve a worthy cause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11:6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2. What did the LORD say about the children of men, after he came to see their city and tower?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Behold, the people is one, and they have all one language; and this they begin to do: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Cain bring as an offering unto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A. the herb of the field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fruit of the ground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C. a fatted calf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4:3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3. What did Cain bring as an offering unto the LORD?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B. the fruit of the ground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wife would happen because she was a fair woman to look upon?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when the Egyptians shall see thee, that they shall say, This is his wife: and they will kill me, but they will save thee alive</a:t>
            </a:r>
          </a:p>
          <a:p>
            <a:pPr marL="457200" indent="-45720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B. when the Egyptians shall see thee, that they shall give us gifts for thy sake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C. when the Egyptians shall see thee, that they shall take thee for a concubine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Genesis 12:12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What did Abram tell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Sarai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his wife would happen because she was a fair woman to look upon? </a:t>
            </a:r>
          </a:p>
          <a:p>
            <a:pPr>
              <a:buNone/>
            </a:pPr>
            <a:endParaRPr lang="en-US" dirty="0" smtClean="0"/>
          </a:p>
          <a:p>
            <a:pPr marL="457200" indent="-457200">
              <a:buAutoNum type="alphaUcPeriod"/>
            </a:pPr>
            <a:r>
              <a:rPr lang="en-US" dirty="0" smtClean="0"/>
              <a:t>when the Egyptians shall see thee, that they shall say, This is his wife: and they will kill me, but they will save thee alive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theme1.xml><?xml version="1.0" encoding="utf-8"?>
<a:theme xmlns:a="http://schemas.openxmlformats.org/drawingml/2006/main" name="chri_0062_slide">
  <a:themeElements>
    <a:clrScheme name="Office Theme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333333"/>
      </a:dk1>
      <a:lt1>
        <a:srgbClr val="FFFFFF"/>
      </a:lt1>
      <a:dk2>
        <a:srgbClr val="663300"/>
      </a:dk2>
      <a:lt2>
        <a:srgbClr val="FFFFFF"/>
      </a:lt2>
      <a:accent1>
        <a:srgbClr val="FFBC1F"/>
      </a:accent1>
      <a:accent2>
        <a:srgbClr val="FF9090"/>
      </a:accent2>
      <a:accent3>
        <a:srgbClr val="B8ADAA"/>
      </a:accent3>
      <a:accent4>
        <a:srgbClr val="DADADA"/>
      </a:accent4>
      <a:accent5>
        <a:srgbClr val="FFDAAB"/>
      </a:accent5>
      <a:accent6>
        <a:srgbClr val="E78282"/>
      </a:accent6>
      <a:hlink>
        <a:srgbClr val="FFAE5C"/>
      </a:hlink>
      <a:folHlink>
        <a:srgbClr val="FFB8F9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9E3E"/>
        </a:accent1>
        <a:accent2>
          <a:srgbClr val="E4B381"/>
        </a:accent2>
        <a:accent3>
          <a:srgbClr val="B8ADAA"/>
        </a:accent3>
        <a:accent4>
          <a:srgbClr val="DADADA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FFBC1F"/>
        </a:accent1>
        <a:accent2>
          <a:srgbClr val="FF9090"/>
        </a:accent2>
        <a:accent3>
          <a:srgbClr val="B8ADAA"/>
        </a:accent3>
        <a:accent4>
          <a:srgbClr val="DADADA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CDDB4F"/>
        </a:accent1>
        <a:accent2>
          <a:srgbClr val="B4BCFF"/>
        </a:accent2>
        <a:accent3>
          <a:srgbClr val="B8ADAA"/>
        </a:accent3>
        <a:accent4>
          <a:srgbClr val="DADADA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333333"/>
        </a:dk1>
        <a:lt1>
          <a:srgbClr val="FFFFFF"/>
        </a:lt1>
        <a:dk2>
          <a:srgbClr val="663300"/>
        </a:dk2>
        <a:lt2>
          <a:srgbClr val="FFFFFF"/>
        </a:lt2>
        <a:accent1>
          <a:srgbClr val="72C5FF"/>
        </a:accent1>
        <a:accent2>
          <a:srgbClr val="FFAC58"/>
        </a:accent2>
        <a:accent3>
          <a:srgbClr val="B8ADAA"/>
        </a:accent3>
        <a:accent4>
          <a:srgbClr val="DADADA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9E3E"/>
        </a:accent1>
        <a:accent2>
          <a:srgbClr val="E4B381"/>
        </a:accent2>
        <a:accent3>
          <a:srgbClr val="FFFFFF"/>
        </a:accent3>
        <a:accent4>
          <a:srgbClr val="000000"/>
        </a:accent4>
        <a:accent5>
          <a:srgbClr val="FFCCAF"/>
        </a:accent5>
        <a:accent6>
          <a:srgbClr val="CFA274"/>
        </a:accent6>
        <a:hlink>
          <a:srgbClr val="FFBD7B"/>
        </a:hlink>
        <a:folHlink>
          <a:srgbClr val="FFDC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FFBC1F"/>
        </a:accent1>
        <a:accent2>
          <a:srgbClr val="FF9090"/>
        </a:accent2>
        <a:accent3>
          <a:srgbClr val="FFFFFF"/>
        </a:accent3>
        <a:accent4>
          <a:srgbClr val="000000"/>
        </a:accent4>
        <a:accent5>
          <a:srgbClr val="FFDAAB"/>
        </a:accent5>
        <a:accent6>
          <a:srgbClr val="E78282"/>
        </a:accent6>
        <a:hlink>
          <a:srgbClr val="FFAE5C"/>
        </a:hlink>
        <a:folHlink>
          <a:srgbClr val="FFB8F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CDDB4F"/>
        </a:accent1>
        <a:accent2>
          <a:srgbClr val="B4BCFF"/>
        </a:accent2>
        <a:accent3>
          <a:srgbClr val="FFFFFF"/>
        </a:accent3>
        <a:accent4>
          <a:srgbClr val="000000"/>
        </a:accent4>
        <a:accent5>
          <a:srgbClr val="E3EAB2"/>
        </a:accent5>
        <a:accent6>
          <a:srgbClr val="A3AAE7"/>
        </a:accent6>
        <a:hlink>
          <a:srgbClr val="39EBA1"/>
        </a:hlink>
        <a:folHlink>
          <a:srgbClr val="FFAC5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72C5FF"/>
        </a:accent1>
        <a:accent2>
          <a:srgbClr val="FFAC58"/>
        </a:accent2>
        <a:accent3>
          <a:srgbClr val="FFFFFF"/>
        </a:accent3>
        <a:accent4>
          <a:srgbClr val="000000"/>
        </a:accent4>
        <a:accent5>
          <a:srgbClr val="BCDFFF"/>
        </a:accent5>
        <a:accent6>
          <a:srgbClr val="E79B4F"/>
        </a:accent6>
        <a:hlink>
          <a:srgbClr val="CDDB4F"/>
        </a:hlink>
        <a:folHlink>
          <a:srgbClr val="FBBCF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chri_0062_slide</Template>
  <TotalTime>46</TotalTime>
  <Words>712</Words>
  <Application>Microsoft Office PowerPoint</Application>
  <PresentationFormat>On-screen Show (4:3)</PresentationFormat>
  <Paragraphs>180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chri_0062_slide</vt:lpstr>
      <vt:lpstr>1_Default Design</vt:lpstr>
      <vt:lpstr>Review Genesis Chapters One - Sixteen</vt:lpstr>
      <vt:lpstr>Genesis 1:31</vt:lpstr>
      <vt:lpstr>Genesis 1:31</vt:lpstr>
      <vt:lpstr>Genesis 11:6</vt:lpstr>
      <vt:lpstr>Genesis 11:6</vt:lpstr>
      <vt:lpstr>Genesis 4:3</vt:lpstr>
      <vt:lpstr>Genesis 4:3</vt:lpstr>
      <vt:lpstr>Genesis 12:12</vt:lpstr>
      <vt:lpstr>Genesis 12:12</vt:lpstr>
      <vt:lpstr>Genesis 8:14</vt:lpstr>
      <vt:lpstr>Genesis 8:14</vt:lpstr>
      <vt:lpstr>Genesis 5:13</vt:lpstr>
      <vt:lpstr>Genesis 5:13</vt:lpstr>
      <vt:lpstr>Genesis 8:5</vt:lpstr>
      <vt:lpstr>Genesis 8:5</vt:lpstr>
      <vt:lpstr>Genesis 9:27</vt:lpstr>
      <vt:lpstr>Genesis 9:27</vt:lpstr>
      <vt:lpstr>Genesis 1:12</vt:lpstr>
      <vt:lpstr>Genesis 1:12</vt:lpstr>
      <vt:lpstr>Genesis 1:26</vt:lpstr>
      <vt:lpstr>Genesis 1:26</vt:lpstr>
      <vt:lpstr>Genesis 14:24</vt:lpstr>
      <vt:lpstr>Genesis 14:24</vt:lpstr>
      <vt:lpstr>Genesis 4:10</vt:lpstr>
      <vt:lpstr>Genesis 4:10</vt:lpstr>
      <vt:lpstr>Genesis 6:13</vt:lpstr>
      <vt:lpstr>Genesis 6:13</vt:lpstr>
      <vt:lpstr>Genesis 6:18</vt:lpstr>
      <vt:lpstr>Genesis 6:18</vt:lpstr>
      <vt:lpstr>Genesis 3:7</vt:lpstr>
      <vt:lpstr>Genesis 3:7</vt:lpstr>
    </vt:vector>
  </TitlesOfParts>
  <Company>ODJFS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Genesis Chapters One - Sixteen</dc:title>
  <dc:creator>ANDREW N. PERKINS</dc:creator>
  <cp:lastModifiedBy>ANDREW N. PERKINS</cp:lastModifiedBy>
  <cp:revision>5</cp:revision>
  <dcterms:created xsi:type="dcterms:W3CDTF">2012-10-19T15:07:03Z</dcterms:created>
  <dcterms:modified xsi:type="dcterms:W3CDTF">2012-10-19T15:53:33Z</dcterms:modified>
</cp:coreProperties>
</file>