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87DC27-A911-4329-8BD4-A3A326A2D5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470FAB-8AAB-4A1E-A097-19BB07BB8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AE96C-9BE7-4B3C-A56C-746D55161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9CBC6-8754-4CAE-B589-A69573911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AFD3E6-350A-467F-9DB7-E60EB5D975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9FDB7-A0D9-4B93-B629-82CD37E1A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73F9E-DF57-4ED6-9A1D-B71DF036D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15BE-B526-4E20-9B80-34E364425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8297F-2E29-4885-B29F-031E181E2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7BC81-6EE3-48AA-BB2E-927BB7947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87485-DD37-41D4-B64B-8CFB8A810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70386-0B5A-461A-A194-E3F6A2C1D2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A3AB-0969-454F-B300-C23D4F164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A8015-E80B-4787-90D5-53C960F23D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FC967-9E4E-4521-AE52-43F1A5ABF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3BEBA-0656-4048-83C7-12C0E50EB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E680B-5E17-424F-A646-B6AD34444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37298-E193-438F-9379-0AC1E010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822CD-94FD-409E-8930-174D8C3C0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1BA9F-65E7-4C0F-8FEB-8A2087D63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CD13A-14D6-4D6A-909E-9A5694AF2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37079-AC05-4089-B06B-DD1FD63AB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DB8EE-3D8B-41C7-8C27-CA79EDCE6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2AB092-D820-46D3-8F4F-FD75AFFB44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A6EDE7-A8FD-420E-BAA4-4250A8C2CF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– Twenty-four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And God said, Let the waters under the heaven be gathered together unto one place, and let what appear?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dust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dry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face of the ground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And God said, Let the waters under the heaven be gathered together unto one place, and let what appear?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dry land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For what reason do the angel tell Lot that the LORD hath sent them to Sodom?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 destroy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observe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rescue Lot and his wife and his </a:t>
            </a:r>
            <a:r>
              <a:rPr lang="en-US" dirty="0" err="1" smtClean="0"/>
              <a:t>daugthers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For what reason do the angel tell Lot that the LORD hath sent them to Sodom?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 destroy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Shem, when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Serug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and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three and thirty years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Shem, when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Serug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and thirty years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And God said, Let us make man in our _____, after our ________: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image, likeness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representation, resemblance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figure, rendering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And God said, Let us make man in our _____, after our ________: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image, likeness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land of Shinar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land of Egypt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3:9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the LORD God say as he called unto Adam?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Where art thou?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Why hast thou hid </a:t>
            </a:r>
            <a:r>
              <a:rPr lang="en-US" dirty="0" err="1" smtClean="0"/>
              <a:t>thyselves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Hast thou </a:t>
            </a:r>
            <a:r>
              <a:rPr lang="en-US" dirty="0" err="1" smtClean="0"/>
              <a:t>spake</a:t>
            </a:r>
            <a:r>
              <a:rPr lang="en-US" dirty="0" smtClean="0"/>
              <a:t> with the serpent?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God speaking to Cain about sin: And unto thee shall be his desire, and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rule over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serve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loose your soul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God speaking to Cain about sin: And unto thee shall be his desire, and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rule over him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Where did Isaac bring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he took her and she became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into his own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into his mother Sarah's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into his father Abraham’s tent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Where did Isaac bring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he took her and she became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into his mother Sarah's tent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the LORD have unto Abel and to his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grace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favor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respect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the LORD have unto Abel and to his offering?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respect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Abraham tell his eldest servant that the LORD would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shall plague her house with great plagues because of Isaac my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shall bring upon Abraham that which he hath spoken of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shall send his angel before thee, and thou </a:t>
            </a:r>
            <a:r>
              <a:rPr lang="en-US" dirty="0" err="1" smtClean="0"/>
              <a:t>shalt</a:t>
            </a:r>
            <a:r>
              <a:rPr lang="en-US" dirty="0" smtClean="0"/>
              <a:t> take a wife unto my son from thence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Abraham tell his eldest servant that the LORD would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shall send his angel before thee, and thou </a:t>
            </a:r>
            <a:r>
              <a:rPr lang="en-US" dirty="0" err="1" smtClean="0"/>
              <a:t>shalt</a:t>
            </a:r>
            <a:r>
              <a:rPr lang="en-US" dirty="0" smtClean="0"/>
              <a:t> take a wife unto my son from thence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problem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 was a leper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was barren; she had no child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served the gods of the </a:t>
            </a:r>
            <a:r>
              <a:rPr lang="en-US" dirty="0" err="1" smtClean="0"/>
              <a:t>Chaldees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problem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was barren; she had no child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the LORD God say as he called unto Adam?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Where art thou?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God say should divide the day from the night?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sun, moon and stars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light and darkness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lights in the firmament of the heaven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God say should divide the day from the night?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lights in the firmament of the heaven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Arphaxad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son of Shem, when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five and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forty years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Arphaxad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son of Shem, when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five and thirty years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Adam call his son, begat when he was an hundred and thirty years?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Cain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Abel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Adam call his son, begat when he was an hundred and thirty years?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Seth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How shall Abram go to his fathers?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sorrow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peace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confidence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How shall Abram go to his fathers?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peace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52_slide">
  <a:themeElements>
    <a:clrScheme name="Default Design 2">
      <a:dk1>
        <a:srgbClr val="000000"/>
      </a:dk1>
      <a:lt1>
        <a:srgbClr val="CC9966"/>
      </a:lt1>
      <a:dk2>
        <a:srgbClr val="000000"/>
      </a:dk2>
      <a:lt2>
        <a:srgbClr val="666666"/>
      </a:lt2>
      <a:accent1>
        <a:srgbClr val="664E14"/>
      </a:accent1>
      <a:accent2>
        <a:srgbClr val="803826"/>
      </a:accent2>
      <a:accent3>
        <a:srgbClr val="E2CAB8"/>
      </a:accent3>
      <a:accent4>
        <a:srgbClr val="000000"/>
      </a:accent4>
      <a:accent5>
        <a:srgbClr val="B8B2AA"/>
      </a:accent5>
      <a:accent6>
        <a:srgbClr val="733221"/>
      </a:accent6>
      <a:hlink>
        <a:srgbClr val="464C0F"/>
      </a:hlink>
      <a:folHlink>
        <a:srgbClr val="663D1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AD5803"/>
        </a:accent1>
        <a:accent2>
          <a:srgbClr val="704C28"/>
        </a:accent2>
        <a:accent3>
          <a:srgbClr val="E2CAB8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4E14"/>
        </a:accent1>
        <a:accent2>
          <a:srgbClr val="803826"/>
        </a:accent2>
        <a:accent3>
          <a:srgbClr val="E2CAB8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13402E"/>
        </a:accent1>
        <a:accent2>
          <a:srgbClr val="662933"/>
        </a:accent2>
        <a:accent3>
          <a:srgbClr val="E2CAB8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3D14"/>
        </a:accent1>
        <a:accent2>
          <a:srgbClr val="464C0F"/>
        </a:accent2>
        <a:accent3>
          <a:srgbClr val="E2CAB8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D5803"/>
        </a:accent1>
        <a:accent2>
          <a:srgbClr val="704C28"/>
        </a:accent2>
        <a:accent3>
          <a:srgbClr val="FFFFFF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E14"/>
        </a:accent1>
        <a:accent2>
          <a:srgbClr val="803826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3402E"/>
        </a:accent1>
        <a:accent2>
          <a:srgbClr val="662933"/>
        </a:accent2>
        <a:accent3>
          <a:srgbClr val="FFFFFF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D14"/>
        </a:accent1>
        <a:accent2>
          <a:srgbClr val="464C0F"/>
        </a:accent2>
        <a:accent3>
          <a:srgbClr val="FFFFFF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9966"/>
      </a:lt1>
      <a:dk2>
        <a:srgbClr val="000000"/>
      </a:dk2>
      <a:lt2>
        <a:srgbClr val="666666"/>
      </a:lt2>
      <a:accent1>
        <a:srgbClr val="664E14"/>
      </a:accent1>
      <a:accent2>
        <a:srgbClr val="803826"/>
      </a:accent2>
      <a:accent3>
        <a:srgbClr val="E2CAB8"/>
      </a:accent3>
      <a:accent4>
        <a:srgbClr val="000000"/>
      </a:accent4>
      <a:accent5>
        <a:srgbClr val="B8B2AA"/>
      </a:accent5>
      <a:accent6>
        <a:srgbClr val="733221"/>
      </a:accent6>
      <a:hlink>
        <a:srgbClr val="464C0F"/>
      </a:hlink>
      <a:folHlink>
        <a:srgbClr val="663D1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AD5803"/>
        </a:accent1>
        <a:accent2>
          <a:srgbClr val="704C28"/>
        </a:accent2>
        <a:accent3>
          <a:srgbClr val="E2CAB8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4E14"/>
        </a:accent1>
        <a:accent2>
          <a:srgbClr val="803826"/>
        </a:accent2>
        <a:accent3>
          <a:srgbClr val="E2CAB8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13402E"/>
        </a:accent1>
        <a:accent2>
          <a:srgbClr val="662933"/>
        </a:accent2>
        <a:accent3>
          <a:srgbClr val="E2CAB8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3D14"/>
        </a:accent1>
        <a:accent2>
          <a:srgbClr val="464C0F"/>
        </a:accent2>
        <a:accent3>
          <a:srgbClr val="E2CAB8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D5803"/>
        </a:accent1>
        <a:accent2>
          <a:srgbClr val="704C28"/>
        </a:accent2>
        <a:accent3>
          <a:srgbClr val="FFFFFF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E14"/>
        </a:accent1>
        <a:accent2>
          <a:srgbClr val="803826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3402E"/>
        </a:accent1>
        <a:accent2>
          <a:srgbClr val="662933"/>
        </a:accent2>
        <a:accent3>
          <a:srgbClr val="FFFFFF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D14"/>
        </a:accent1>
        <a:accent2>
          <a:srgbClr val="464C0F"/>
        </a:accent2>
        <a:accent3>
          <a:srgbClr val="FFFFFF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chri_0152_slide</Template>
  <TotalTime>31</TotalTime>
  <Words>545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chri_0152_slide</vt:lpstr>
      <vt:lpstr>1_Default Design</vt:lpstr>
      <vt:lpstr>Review Genesis Chapters One – Twenty-four</vt:lpstr>
      <vt:lpstr>Genesis 3:9</vt:lpstr>
      <vt:lpstr>Genesis 3:9</vt:lpstr>
      <vt:lpstr>Genesis 11:12</vt:lpstr>
      <vt:lpstr>Genesis 11:12</vt:lpstr>
      <vt:lpstr>Genesis 5:3</vt:lpstr>
      <vt:lpstr>Genesis 5:3</vt:lpstr>
      <vt:lpstr>Genesis 15:15</vt:lpstr>
      <vt:lpstr>Genesis 15:15</vt:lpstr>
      <vt:lpstr>Genesis 1:9</vt:lpstr>
      <vt:lpstr>Genesis 1:9</vt:lpstr>
      <vt:lpstr>Genesis 19:13</vt:lpstr>
      <vt:lpstr>Genesis 19:13</vt:lpstr>
      <vt:lpstr>Genesis 11:20</vt:lpstr>
      <vt:lpstr>Genesis 11:20</vt:lpstr>
      <vt:lpstr>Genesis 1:26</vt:lpstr>
      <vt:lpstr>Genesis 1:26</vt:lpstr>
      <vt:lpstr>Genesis 2:11</vt:lpstr>
      <vt:lpstr>Genesis 2:11</vt:lpstr>
      <vt:lpstr>Genesis 4:7</vt:lpstr>
      <vt:lpstr>Genesis 4:7</vt:lpstr>
      <vt:lpstr>Genesis 24:67</vt:lpstr>
      <vt:lpstr>Genesis 24:67</vt:lpstr>
      <vt:lpstr>Genesis 4:4</vt:lpstr>
      <vt:lpstr>Genesis 4:4</vt:lpstr>
      <vt:lpstr>Genesis 24:7</vt:lpstr>
      <vt:lpstr>Genesis 24:7</vt:lpstr>
      <vt:lpstr>Genesis 11:30</vt:lpstr>
      <vt:lpstr>Genesis 11:30</vt:lpstr>
      <vt:lpstr>Genesis 1:14</vt:lpstr>
      <vt:lpstr>Genesis 1:14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– Twenty-four</dc:title>
  <dc:creator>ANDREW N. PERKINS</dc:creator>
  <cp:lastModifiedBy>ANDREW N. PERKINS</cp:lastModifiedBy>
  <cp:revision>4</cp:revision>
  <dcterms:created xsi:type="dcterms:W3CDTF">2012-10-22T18:40:39Z</dcterms:created>
  <dcterms:modified xsi:type="dcterms:W3CDTF">2012-10-22T19:12:05Z</dcterms:modified>
</cp:coreProperties>
</file>