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C8864-073D-41CF-9D9F-040DD41772B6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A282C-C9A7-4A28-A1BC-28134DBCC8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F9C99-7475-4C35-8DF3-B3B3A6CC258D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DF867-8C7D-4C39-B4E9-9A9848FB3A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DF867-8C7D-4C39-B4E9-9A9848FB3AE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DF867-8C7D-4C39-B4E9-9A9848FB3AE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DF867-8C7D-4C39-B4E9-9A9848FB3AE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All Get to the Same Place?</a:t>
            </a:r>
            <a:endParaRPr lang="en-US" dirty="0"/>
          </a:p>
        </p:txBody>
      </p:sp>
      <p:pic>
        <p:nvPicPr>
          <p:cNvPr id="41986" name="Picture 2" descr="C:\Users\Richiedee\Pictures\Microsoft Clip Organizer\MC900053326[1].wm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133600"/>
            <a:ext cx="3895039" cy="399669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View #1</a:t>
            </a:r>
            <a:endParaRPr lang="en-US" dirty="0"/>
          </a:p>
        </p:txBody>
      </p:sp>
      <p:pic>
        <p:nvPicPr>
          <p:cNvPr id="43010" name="Picture 2" descr="C:\Users\Richiedee\AppData\Local\Microsoft\Windows\Temporary Internet Files\Content.IE5\AKLR3FQI\MC900431532[2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752600"/>
            <a:ext cx="3086361" cy="3086361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Foolish ways (Proverbs 12:15)</a:t>
            </a:r>
          </a:p>
          <a:p>
            <a:r>
              <a:rPr lang="en-US" dirty="0" smtClean="0"/>
              <a:t>Ways of death (Proverbs 14:12; 16:25)</a:t>
            </a:r>
          </a:p>
          <a:p>
            <a:r>
              <a:rPr lang="en-US" dirty="0" smtClean="0"/>
              <a:t>Ways of thieves and robbers (John 10:1, </a:t>
            </a:r>
            <a:r>
              <a:rPr lang="en-US" dirty="0" smtClean="0"/>
              <a:t>8-10)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View #2</a:t>
            </a:r>
            <a:endParaRPr lang="en-US" dirty="0"/>
          </a:p>
        </p:txBody>
      </p:sp>
      <p:pic>
        <p:nvPicPr>
          <p:cNvPr id="44034" name="Picture 2" descr="C:\Users\Richiedee\AppData\Local\Microsoft\Windows\Temporary Internet Files\Content.IE5\6U35TERI\MC900391134[2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1200"/>
            <a:ext cx="3817057" cy="3285280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Way of truth (John 14:1-6)</a:t>
            </a:r>
          </a:p>
          <a:p>
            <a:r>
              <a:rPr lang="en-US" dirty="0" smtClean="0"/>
              <a:t>Difficult way (Matthew 7:13-14)</a:t>
            </a:r>
          </a:p>
          <a:p>
            <a:r>
              <a:rPr lang="en-US" dirty="0" smtClean="0"/>
              <a:t>Christ’s way (Matthew 7:21-23; Luke 13:24-28; Matthew 25:1-13; James </a:t>
            </a:r>
            <a:r>
              <a:rPr lang="en-US" dirty="0" smtClean="0"/>
              <a:t>1:21-25)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Directions</a:t>
            </a:r>
            <a:endParaRPr lang="en-US" dirty="0"/>
          </a:p>
        </p:txBody>
      </p:sp>
      <p:pic>
        <p:nvPicPr>
          <p:cNvPr id="9" name="Content Placeholder 8" descr="Picture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1905000"/>
            <a:ext cx="4265338" cy="3958431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 a part of the Lord’s church (Matthew 16:18; Acts 20:28; Ephesians 4:4; 1:22,23; Colossians 1:18; Romans 16:16)</a:t>
            </a:r>
          </a:p>
          <a:p>
            <a:r>
              <a:rPr lang="en-US" dirty="0" smtClean="0"/>
              <a:t>Worship God His way (Matthew 15:8,9; John 4:23-24; 14:6; 17:3,17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Live our lives as God would have us live (Revelation 2:10)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Where are you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Hell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Heaven</a:t>
            </a:r>
            <a:endParaRPr lang="en-US" dirty="0"/>
          </a:p>
        </p:txBody>
      </p:sp>
      <p:pic>
        <p:nvPicPr>
          <p:cNvPr id="3074" name="Picture 2" descr="C:\Users\Richiedee\AppData\Local\Microsoft\Windows\Temporary Internet Files\Content.IE5\O4FXQCDR\MC90023093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362200"/>
            <a:ext cx="2694915" cy="3468986"/>
          </a:xfrm>
          <a:prstGeom prst="rect">
            <a:avLst/>
          </a:prstGeom>
          <a:noFill/>
        </p:spPr>
      </p:pic>
      <p:sp>
        <p:nvSpPr>
          <p:cNvPr id="3075" name="UTurnArrow"/>
          <p:cNvSpPr>
            <a:spLocks noEditPoints="1" noChangeArrowheads="1"/>
          </p:cNvSpPr>
          <p:nvPr/>
        </p:nvSpPr>
        <p:spPr bwMode="auto">
          <a:xfrm>
            <a:off x="838200" y="2590800"/>
            <a:ext cx="3324225" cy="2790825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307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</TotalTime>
  <Words>133</Words>
  <Application>Microsoft Office PowerPoint</Application>
  <PresentationFormat>On-screen Show (4:3)</PresentationFormat>
  <Paragraphs>19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Do We All Get to the Same Place?</vt:lpstr>
      <vt:lpstr>View #1</vt:lpstr>
      <vt:lpstr>View #2</vt:lpstr>
      <vt:lpstr>Directions</vt:lpstr>
      <vt:lpstr>Where are you going?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We All Get to the Same Place?</dc:title>
  <dc:creator>Richiedee</dc:creator>
  <cp:lastModifiedBy>Richard Dillon</cp:lastModifiedBy>
  <cp:revision>2</cp:revision>
  <dcterms:created xsi:type="dcterms:W3CDTF">2006-08-16T00:00:00Z</dcterms:created>
  <dcterms:modified xsi:type="dcterms:W3CDTF">2012-11-20T03:34:24Z</dcterms:modified>
</cp:coreProperties>
</file>