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5" r:id="rId5"/>
    <p:sldId id="267" r:id="rId6"/>
    <p:sldId id="259" r:id="rId7"/>
    <p:sldId id="268" r:id="rId8"/>
    <p:sldId id="261" r:id="rId9"/>
    <p:sldId id="269" r:id="rId10"/>
    <p:sldId id="262" r:id="rId11"/>
    <p:sldId id="270" r:id="rId12"/>
    <p:sldId id="263" r:id="rId13"/>
    <p:sldId id="26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07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BB3CAB2-A030-46C2-8BE7-2E1B99F54724}" type="datetimeFigureOut">
              <a:rPr lang="en-US" smtClean="0"/>
              <a:pPr/>
              <a:t>12/2/2012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347827D-D2FF-4075-BC12-56FA14D6789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3CAB2-A030-46C2-8BE7-2E1B99F54724}"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3CAB2-A030-46C2-8BE7-2E1B99F54724}"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3CAB2-A030-46C2-8BE7-2E1B99F54724}"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B3CAB2-A030-46C2-8BE7-2E1B99F54724}"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347827D-D2FF-4075-BC12-56FA14D678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B3CAB2-A030-46C2-8BE7-2E1B99F54724}"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B3CAB2-A030-46C2-8BE7-2E1B99F54724}" type="datetimeFigureOut">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B3CAB2-A030-46C2-8BE7-2E1B99F54724}"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3CAB2-A030-46C2-8BE7-2E1B99F54724}" type="datetimeFigureOut">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B3CAB2-A030-46C2-8BE7-2E1B99F54724}"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B3CAB2-A030-46C2-8BE7-2E1B99F54724}"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827D-D2FF-4075-BC12-56FA14D678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BB3CAB2-A030-46C2-8BE7-2E1B99F54724}" type="datetimeFigureOut">
              <a:rPr lang="en-US" smtClean="0"/>
              <a:pPr/>
              <a:t>12/2/2012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47827D-D2FF-4075-BC12-56FA14D6789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9144000" cy="3416320"/>
          </a:xfrm>
          <a:prstGeom prst="rect">
            <a:avLst/>
          </a:prstGeom>
        </p:spPr>
        <p:txBody>
          <a:bodyPr wrap="square">
            <a:spAutoFit/>
          </a:bodyPr>
          <a:lstStyle/>
          <a:p>
            <a:pPr algn="ctr"/>
            <a:endParaRPr lang="en-US" sz="5400" dirty="0" smtClean="0">
              <a:solidFill>
                <a:schemeClr val="bg1"/>
              </a:solidFill>
              <a:latin typeface="Algerian" pitchFamily="82" charset="0"/>
            </a:endParaRPr>
          </a:p>
          <a:p>
            <a:pPr algn="ctr"/>
            <a:endParaRPr lang="en-US" sz="5400" dirty="0">
              <a:solidFill>
                <a:schemeClr val="bg1"/>
              </a:solidFill>
              <a:latin typeface="Algerian" pitchFamily="82" charset="0"/>
            </a:endParaRPr>
          </a:p>
          <a:p>
            <a:pPr algn="ctr"/>
            <a:r>
              <a:rPr lang="en-US" sz="5400" dirty="0" smtClean="0">
                <a:solidFill>
                  <a:schemeClr val="bg1"/>
                </a:solidFill>
                <a:latin typeface="Algerian" pitchFamily="82" charset="0"/>
              </a:rPr>
              <a:t>An Aspiring Christian</a:t>
            </a:r>
          </a:p>
          <a:p>
            <a:pPr algn="ctr"/>
            <a:r>
              <a:rPr lang="en-US" sz="5400" dirty="0" smtClean="0">
                <a:solidFill>
                  <a:schemeClr val="bg1"/>
                </a:solidFill>
                <a:latin typeface="Algerian" pitchFamily="82" charset="0"/>
              </a:rPr>
              <a:t>1 </a:t>
            </a:r>
            <a:r>
              <a:rPr lang="en-US" sz="5400" dirty="0">
                <a:solidFill>
                  <a:schemeClr val="bg1"/>
                </a:solidFill>
                <a:latin typeface="Algerian" pitchFamily="82" charset="0"/>
              </a:rPr>
              <a:t>Thessalonians 4:11-12</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878532"/>
          </a:xfrm>
          <a:prstGeom prst="rect">
            <a:avLst/>
          </a:prstGeom>
          <a:noFill/>
        </p:spPr>
        <p:txBody>
          <a:bodyPr wrap="square" rtlCol="0">
            <a:spAutoFit/>
          </a:bodyPr>
          <a:lstStyle/>
          <a:p>
            <a:pPr algn="ctr"/>
            <a:r>
              <a:rPr lang="en-US" sz="4000" u="sng" dirty="0">
                <a:solidFill>
                  <a:schemeClr val="bg1"/>
                </a:solidFill>
                <a:latin typeface="Tahoma" pitchFamily="34" charset="0"/>
                <a:ea typeface="Tahoma" pitchFamily="34" charset="0"/>
                <a:cs typeface="Tahoma" pitchFamily="34" charset="0"/>
              </a:rPr>
              <a:t>3rd: </a:t>
            </a:r>
            <a:r>
              <a:rPr lang="en-US" sz="4000" u="sng" dirty="0">
                <a:solidFill>
                  <a:srgbClr val="FFFF00"/>
                </a:solidFill>
                <a:latin typeface="Tahoma" pitchFamily="34" charset="0"/>
                <a:ea typeface="Tahoma" pitchFamily="34" charset="0"/>
                <a:cs typeface="Tahoma" pitchFamily="34" charset="0"/>
              </a:rPr>
              <a:t>Work With Your Own Hands</a:t>
            </a:r>
          </a:p>
          <a:p>
            <a:endParaRPr lang="en-US" sz="2800" b="1" dirty="0" smtClean="0">
              <a:solidFill>
                <a:schemeClr val="bg1"/>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1Thess 2:9 ”</a:t>
            </a:r>
            <a:r>
              <a:rPr lang="en-US" sz="2800" b="1" i="1" dirty="0" smtClean="0">
                <a:solidFill>
                  <a:schemeClr val="bg1"/>
                </a:solidFill>
                <a:latin typeface="Tahoma" pitchFamily="34" charset="0"/>
                <a:ea typeface="Tahoma" pitchFamily="34" charset="0"/>
                <a:cs typeface="Tahoma" pitchFamily="34" charset="0"/>
              </a:rPr>
              <a:t>For you remember, brethren, our labor and toil; for laboring night and day, that we might not be a burden to any of you, we preached to you the gospel of God.” </a:t>
            </a:r>
          </a:p>
          <a:p>
            <a:endParaRPr lang="en-US" sz="2800" b="1" i="1" dirty="0">
              <a:solidFill>
                <a:schemeClr val="bg1"/>
              </a:solidFill>
              <a:latin typeface="Tahoma" pitchFamily="34" charset="0"/>
              <a:ea typeface="Tahoma" pitchFamily="34" charset="0"/>
              <a:cs typeface="Tahoma" pitchFamily="34" charset="0"/>
            </a:endParaRPr>
          </a:p>
          <a:p>
            <a:endParaRPr lang="en-US" sz="2800" b="1" dirty="0" smtClean="0">
              <a:solidFill>
                <a:schemeClr val="bg1"/>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Eph 4:28 ”</a:t>
            </a:r>
            <a:r>
              <a:rPr lang="en-US" sz="2800" b="1" i="1" dirty="0" smtClean="0">
                <a:solidFill>
                  <a:schemeClr val="bg1"/>
                </a:solidFill>
                <a:latin typeface="Tahoma" pitchFamily="34" charset="0"/>
                <a:ea typeface="Tahoma" pitchFamily="34" charset="0"/>
                <a:cs typeface="Tahoma" pitchFamily="34" charset="0"/>
              </a:rPr>
              <a:t>Let him who stole steal no longer, but rather let him labor, working with his hands what is good, that he may have something to give him who has need.”</a:t>
            </a:r>
          </a:p>
          <a:p>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en-US" sz="4000" b="1" dirty="0" smtClean="0">
              <a:solidFill>
                <a:schemeClr val="bg1"/>
              </a:solidFill>
              <a:latin typeface="Tahoma" pitchFamily="34" charset="0"/>
              <a:ea typeface="Tahoma" pitchFamily="34" charset="0"/>
              <a:cs typeface="Tahoma" pitchFamily="34" charset="0"/>
            </a:endParaRPr>
          </a:p>
          <a:p>
            <a:r>
              <a:rPr lang="en-US" sz="4000" b="1" dirty="0" smtClean="0">
                <a:solidFill>
                  <a:schemeClr val="bg1"/>
                </a:solidFill>
                <a:latin typeface="Tahoma" pitchFamily="34" charset="0"/>
                <a:ea typeface="Tahoma" pitchFamily="34" charset="0"/>
                <a:cs typeface="Tahoma" pitchFamily="34" charset="0"/>
              </a:rPr>
              <a:t>1Thess </a:t>
            </a:r>
            <a:r>
              <a:rPr lang="en-US" sz="4000" b="1" dirty="0">
                <a:solidFill>
                  <a:schemeClr val="bg1"/>
                </a:solidFill>
                <a:latin typeface="Tahoma" pitchFamily="34" charset="0"/>
                <a:ea typeface="Tahoma" pitchFamily="34" charset="0"/>
                <a:cs typeface="Tahoma" pitchFamily="34" charset="0"/>
              </a:rPr>
              <a:t>4:11-12</a:t>
            </a:r>
            <a:r>
              <a:rPr lang="en-US" sz="4000" b="1" i="1" dirty="0" smtClean="0">
                <a:solidFill>
                  <a:schemeClr val="bg1"/>
                </a:solidFill>
                <a:latin typeface="Tahoma" pitchFamily="34" charset="0"/>
                <a:ea typeface="Tahoma" pitchFamily="34" charset="0"/>
                <a:cs typeface="Tahoma" pitchFamily="34" charset="0"/>
              </a:rPr>
              <a:t>“…</a:t>
            </a:r>
            <a:r>
              <a:rPr lang="en-US" sz="4000" i="1" dirty="0" smtClean="0"/>
              <a:t> </a:t>
            </a:r>
            <a:r>
              <a:rPr lang="en-US" sz="4000" b="1" i="1" dirty="0" smtClean="0">
                <a:solidFill>
                  <a:schemeClr val="bg1"/>
                </a:solidFill>
                <a:latin typeface="Tahoma" pitchFamily="34" charset="0"/>
                <a:ea typeface="Tahoma" pitchFamily="34" charset="0"/>
                <a:cs typeface="Tahoma" pitchFamily="34" charset="0"/>
              </a:rPr>
              <a:t>that you also aspire to lead a quiet life, to mind your own business, and to work with your own hands, as we commanded you,</a:t>
            </a:r>
            <a:r>
              <a:rPr lang="en-US" sz="4000" dirty="0" smtClean="0"/>
              <a:t> </a:t>
            </a:r>
            <a:r>
              <a:rPr lang="en-US" sz="4000" b="1" i="1" dirty="0" smtClean="0">
                <a:solidFill>
                  <a:schemeClr val="bg1"/>
                </a:solidFill>
                <a:latin typeface="Tahoma" pitchFamily="34" charset="0"/>
                <a:ea typeface="Tahoma" pitchFamily="34" charset="0"/>
                <a:cs typeface="Tahoma" pitchFamily="34" charset="0"/>
              </a:rPr>
              <a:t>that you may walk properly toward those who are outside, and that you may lack nothing. </a:t>
            </a:r>
          </a:p>
          <a:p>
            <a:pPr>
              <a:buNone/>
            </a:pPr>
            <a:r>
              <a:rPr lang="en-US" sz="400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447645"/>
          </a:xfrm>
          <a:prstGeom prst="rect">
            <a:avLst/>
          </a:prstGeom>
          <a:noFill/>
        </p:spPr>
        <p:txBody>
          <a:bodyPr wrap="square" rtlCol="0">
            <a:spAutoFit/>
          </a:bodyPr>
          <a:lstStyle/>
          <a:p>
            <a:pPr algn="ctr"/>
            <a:r>
              <a:rPr lang="en-US" sz="4000" u="sng" dirty="0">
                <a:solidFill>
                  <a:schemeClr val="bg1"/>
                </a:solidFill>
                <a:latin typeface="Tahoma" pitchFamily="34" charset="0"/>
                <a:ea typeface="Tahoma" pitchFamily="34" charset="0"/>
                <a:cs typeface="Tahoma" pitchFamily="34" charset="0"/>
              </a:rPr>
              <a:t>The Desired Results</a:t>
            </a:r>
          </a:p>
          <a:p>
            <a:endParaRPr lang="en-US" sz="2800" b="1" i="1" dirty="0" smtClean="0">
              <a:solidFill>
                <a:srgbClr val="FFFF00"/>
              </a:solidFill>
              <a:latin typeface="Tahoma" pitchFamily="34" charset="0"/>
              <a:ea typeface="Tahoma" pitchFamily="34" charset="0"/>
              <a:cs typeface="Tahoma" pitchFamily="34" charset="0"/>
            </a:endParaRPr>
          </a:p>
          <a:p>
            <a:endParaRPr lang="en-US" sz="2800" b="1" i="1" dirty="0">
              <a:solidFill>
                <a:srgbClr val="FFFF00"/>
              </a:solidFill>
              <a:latin typeface="Tahoma" pitchFamily="34" charset="0"/>
              <a:ea typeface="Tahoma" pitchFamily="34" charset="0"/>
              <a:cs typeface="Tahoma" pitchFamily="34" charset="0"/>
            </a:endParaRPr>
          </a:p>
          <a:p>
            <a:endParaRPr lang="en-US" sz="2800" b="1" i="1" dirty="0" smtClean="0">
              <a:solidFill>
                <a:srgbClr val="FFFF00"/>
              </a:solidFill>
              <a:latin typeface="Tahoma" pitchFamily="34" charset="0"/>
              <a:ea typeface="Tahoma" pitchFamily="34" charset="0"/>
              <a:cs typeface="Tahoma" pitchFamily="34" charset="0"/>
            </a:endParaRPr>
          </a:p>
          <a:p>
            <a:r>
              <a:rPr lang="en-US" sz="2800" b="1" i="1" dirty="0" smtClean="0">
                <a:solidFill>
                  <a:srgbClr val="FFFF00"/>
                </a:solidFill>
                <a:latin typeface="Tahoma" pitchFamily="34" charset="0"/>
                <a:ea typeface="Tahoma" pitchFamily="34" charset="0"/>
                <a:cs typeface="Tahoma" pitchFamily="34" charset="0"/>
              </a:rPr>
              <a:t>That you may walk properly toward those who are outsiders:</a:t>
            </a:r>
            <a:endParaRPr lang="en-US" sz="2800" b="1" i="1" dirty="0">
              <a:solidFill>
                <a:srgbClr val="FFFF00"/>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Colossians 4:5” </a:t>
            </a:r>
            <a:r>
              <a:rPr lang="en-US" sz="2800" b="1" i="1" dirty="0" smtClean="0">
                <a:solidFill>
                  <a:schemeClr val="bg1"/>
                </a:solidFill>
                <a:latin typeface="Tahoma" pitchFamily="34" charset="0"/>
                <a:ea typeface="Tahoma" pitchFamily="34" charset="0"/>
                <a:cs typeface="Tahoma" pitchFamily="34" charset="0"/>
              </a:rPr>
              <a:t>Walk in wisdom toward those who are outside, redeeming the time. Let your speech always be with grace, seasoned with salt, that you may know how you ought to answer each one.</a:t>
            </a:r>
            <a:r>
              <a:rPr lang="en-US" sz="2800" dirty="0" smtClean="0"/>
              <a:t> </a:t>
            </a:r>
            <a:r>
              <a:rPr lang="en-US" sz="2800" b="1" i="1" dirty="0" smtClean="0">
                <a:solidFill>
                  <a:schemeClr val="bg1"/>
                </a:solidFill>
                <a:latin typeface="Tahoma" pitchFamily="34" charset="0"/>
                <a:ea typeface="Tahoma" pitchFamily="34" charset="0"/>
                <a:cs typeface="Tahoma" pitchFamily="34" charset="0"/>
              </a:rPr>
              <a:t>“</a:t>
            </a:r>
            <a:endParaRPr lang="en-US" sz="2800" b="1" i="1" dirty="0">
              <a:solidFill>
                <a:schemeClr val="bg1"/>
              </a:solidFill>
              <a:latin typeface="Tahoma" pitchFamily="34" charset="0"/>
              <a:ea typeface="Tahoma" pitchFamily="34" charset="0"/>
              <a:cs typeface="Tahoma" pitchFamily="34" charset="0"/>
            </a:endParaRPr>
          </a:p>
          <a:p>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309420"/>
          </a:xfrm>
          <a:prstGeom prst="rect">
            <a:avLst/>
          </a:prstGeom>
          <a:noFill/>
        </p:spPr>
        <p:txBody>
          <a:bodyPr wrap="square" rtlCol="0">
            <a:spAutoFit/>
          </a:bodyPr>
          <a:lstStyle/>
          <a:p>
            <a:pPr algn="ctr"/>
            <a:r>
              <a:rPr lang="en-US" sz="4000" u="sng" dirty="0">
                <a:solidFill>
                  <a:schemeClr val="bg1"/>
                </a:solidFill>
                <a:latin typeface="Tahoma" pitchFamily="34" charset="0"/>
                <a:ea typeface="Tahoma" pitchFamily="34" charset="0"/>
                <a:cs typeface="Tahoma" pitchFamily="34" charset="0"/>
              </a:rPr>
              <a:t>The Desired Results</a:t>
            </a:r>
          </a:p>
          <a:p>
            <a:r>
              <a:rPr lang="en-US" sz="2800" b="1" i="1" dirty="0" smtClean="0">
                <a:solidFill>
                  <a:srgbClr val="FFFF00"/>
                </a:solidFill>
                <a:latin typeface="Tahoma" pitchFamily="34" charset="0"/>
                <a:ea typeface="Tahoma" pitchFamily="34" charset="0"/>
                <a:cs typeface="Tahoma" pitchFamily="34" charset="0"/>
              </a:rPr>
              <a:t>That you may walk properly toward those who are outsiders:</a:t>
            </a:r>
            <a:endParaRPr lang="en-US" sz="2800" b="1" i="1" dirty="0">
              <a:solidFill>
                <a:srgbClr val="FFFF00"/>
              </a:solidFill>
              <a:latin typeface="Tahoma" pitchFamily="34" charset="0"/>
              <a:ea typeface="Tahoma" pitchFamily="34" charset="0"/>
              <a:cs typeface="Tahoma" pitchFamily="34" charset="0"/>
            </a:endParaRPr>
          </a:p>
          <a:p>
            <a:endParaRPr lang="en-US" sz="2800" b="1" i="1" dirty="0" smtClean="0">
              <a:solidFill>
                <a:srgbClr val="FFFF00"/>
              </a:solidFill>
              <a:latin typeface="Tahoma" pitchFamily="34" charset="0"/>
              <a:ea typeface="Tahoma" pitchFamily="34" charset="0"/>
              <a:cs typeface="Tahoma" pitchFamily="34" charset="0"/>
            </a:endParaRPr>
          </a:p>
          <a:p>
            <a:r>
              <a:rPr lang="en-US" sz="2800" b="1" i="1" dirty="0" smtClean="0">
                <a:solidFill>
                  <a:srgbClr val="FFFF00"/>
                </a:solidFill>
                <a:latin typeface="Tahoma" pitchFamily="34" charset="0"/>
                <a:ea typeface="Tahoma" pitchFamily="34" charset="0"/>
                <a:cs typeface="Tahoma" pitchFamily="34" charset="0"/>
              </a:rPr>
              <a:t>That you may lack for nothing:</a:t>
            </a:r>
            <a:endParaRPr lang="en-US" sz="2800" b="1" i="1" dirty="0">
              <a:solidFill>
                <a:srgbClr val="FFFF00"/>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2Thess 3:10-12 “</a:t>
            </a:r>
            <a:r>
              <a:rPr lang="en-US" sz="2800" b="1" i="1" dirty="0" smtClean="0">
                <a:solidFill>
                  <a:schemeClr val="bg1"/>
                </a:solidFill>
                <a:latin typeface="Tahoma" pitchFamily="34" charset="0"/>
                <a:ea typeface="Tahoma" pitchFamily="34" charset="0"/>
                <a:cs typeface="Tahoma" pitchFamily="34" charset="0"/>
              </a:rPr>
              <a:t>For even when we were with you, we commanded you this: If anyone will not work, neither shall he eat. For we hear that there are some who walk among you in a disorderly manner, not working at all, but are busybodies. Now those who are such we command and exhort through our Lord Jesus Christ that they work in quietness and eat their own bread. “</a:t>
            </a:r>
            <a:endParaRPr lang="en-US" sz="2800" dirty="0">
              <a:solidFill>
                <a:schemeClr val="bg1"/>
              </a:solidFill>
              <a:latin typeface="Tahoma" pitchFamily="34" charset="0"/>
              <a:ea typeface="Tahoma" pitchFamily="34" charset="0"/>
              <a:cs typeface="Tahoma" pitchFamily="34" charset="0"/>
            </a:endParaRPr>
          </a:p>
          <a:p>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985980"/>
          </a:xfrm>
          <a:prstGeom prst="rect">
            <a:avLst/>
          </a:prstGeom>
          <a:noFill/>
        </p:spPr>
        <p:txBody>
          <a:bodyPr wrap="square" rtlCol="0">
            <a:spAutoFit/>
          </a:bodyPr>
          <a:lstStyle/>
          <a:p>
            <a:pPr algn="ctr"/>
            <a:r>
              <a:rPr lang="en-US" sz="5400" u="sng" dirty="0">
                <a:solidFill>
                  <a:schemeClr val="bg1"/>
                </a:solidFill>
                <a:latin typeface="Algerian" pitchFamily="82" charset="0"/>
                <a:ea typeface="Tahoma" pitchFamily="34" charset="0"/>
                <a:cs typeface="Tahoma" pitchFamily="34" charset="0"/>
              </a:rPr>
              <a:t>The Desired Results</a:t>
            </a:r>
          </a:p>
          <a:p>
            <a:endParaRPr lang="en-US" sz="4000" b="1" i="1" dirty="0" smtClean="0">
              <a:solidFill>
                <a:srgbClr val="FFFF00"/>
              </a:solidFill>
              <a:latin typeface="Tahoma" pitchFamily="34" charset="0"/>
              <a:ea typeface="Tahoma" pitchFamily="34" charset="0"/>
              <a:cs typeface="Tahoma" pitchFamily="34" charset="0"/>
            </a:endParaRPr>
          </a:p>
          <a:p>
            <a:r>
              <a:rPr lang="en-US" sz="4000" b="1" i="1" dirty="0" smtClean="0">
                <a:solidFill>
                  <a:srgbClr val="FFFF00"/>
                </a:solidFill>
                <a:latin typeface="Tahoma" pitchFamily="34" charset="0"/>
                <a:ea typeface="Tahoma" pitchFamily="34" charset="0"/>
                <a:cs typeface="Tahoma" pitchFamily="34" charset="0"/>
              </a:rPr>
              <a:t>That you may walk properly toward those who are outsiders:</a:t>
            </a:r>
            <a:endParaRPr lang="en-US" sz="4000" b="1" i="1" dirty="0">
              <a:solidFill>
                <a:srgbClr val="FFFF00"/>
              </a:solidFill>
              <a:latin typeface="Tahoma" pitchFamily="34" charset="0"/>
              <a:ea typeface="Tahoma" pitchFamily="34" charset="0"/>
              <a:cs typeface="Tahoma" pitchFamily="34" charset="0"/>
            </a:endParaRPr>
          </a:p>
          <a:p>
            <a:endParaRPr lang="en-US" sz="2800" b="1" i="1" dirty="0" smtClean="0">
              <a:solidFill>
                <a:srgbClr val="FFFF00"/>
              </a:solidFill>
              <a:latin typeface="Tahoma" pitchFamily="34" charset="0"/>
              <a:ea typeface="Tahoma" pitchFamily="34" charset="0"/>
              <a:cs typeface="Tahoma" pitchFamily="34" charset="0"/>
            </a:endParaRPr>
          </a:p>
          <a:p>
            <a:endParaRPr lang="en-US" sz="4400" b="1" i="1" dirty="0" smtClean="0">
              <a:solidFill>
                <a:srgbClr val="FFFF00"/>
              </a:solidFill>
              <a:latin typeface="Tahoma" pitchFamily="34" charset="0"/>
              <a:ea typeface="Tahoma" pitchFamily="34" charset="0"/>
              <a:cs typeface="Tahoma" pitchFamily="34" charset="0"/>
            </a:endParaRPr>
          </a:p>
          <a:p>
            <a:r>
              <a:rPr lang="en-US" sz="4400" b="1" i="1" dirty="0" smtClean="0">
                <a:solidFill>
                  <a:srgbClr val="FFFF00"/>
                </a:solidFill>
                <a:latin typeface="Tahoma" pitchFamily="34" charset="0"/>
                <a:ea typeface="Tahoma" pitchFamily="34" charset="0"/>
                <a:cs typeface="Tahoma" pitchFamily="34" charset="0"/>
              </a:rPr>
              <a:t>That you may lack for nothing:</a:t>
            </a:r>
            <a:endParaRPr lang="en-US" sz="4400" b="1" i="1" dirty="0">
              <a:solidFill>
                <a:srgbClr val="FFFF00"/>
              </a:solidFill>
              <a:latin typeface="Tahoma" pitchFamily="34" charset="0"/>
              <a:ea typeface="Tahoma" pitchFamily="34" charset="0"/>
              <a:cs typeface="Tahoma" pitchFamily="34" charset="0"/>
            </a:endParaRPr>
          </a:p>
          <a:p>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pPr algn="ctr">
              <a:buNone/>
            </a:pPr>
            <a:r>
              <a:rPr lang="en-US" sz="4000" u="sng" dirty="0">
                <a:solidFill>
                  <a:schemeClr val="bg1"/>
                </a:solidFill>
                <a:latin typeface="Tahoma" pitchFamily="34" charset="0"/>
                <a:ea typeface="Tahoma" pitchFamily="34" charset="0"/>
                <a:cs typeface="Tahoma" pitchFamily="34" charset="0"/>
              </a:rPr>
              <a:t>T</a:t>
            </a:r>
            <a:r>
              <a:rPr lang="en-US" sz="4000" u="sng" dirty="0" smtClean="0">
                <a:solidFill>
                  <a:schemeClr val="bg1"/>
                </a:solidFill>
                <a:latin typeface="Tahoma" pitchFamily="34" charset="0"/>
                <a:ea typeface="Tahoma" pitchFamily="34" charset="0"/>
                <a:cs typeface="Tahoma" pitchFamily="34" charset="0"/>
              </a:rPr>
              <a:t>o </a:t>
            </a:r>
            <a:r>
              <a:rPr lang="en-US" sz="4000" u="sng" dirty="0">
                <a:solidFill>
                  <a:schemeClr val="bg1"/>
                </a:solidFill>
                <a:latin typeface="Tahoma" pitchFamily="34" charset="0"/>
                <a:ea typeface="Tahoma" pitchFamily="34" charset="0"/>
                <a:cs typeface="Tahoma" pitchFamily="34" charset="0"/>
              </a:rPr>
              <a:t>set a goal that you attempt to </a:t>
            </a:r>
            <a:r>
              <a:rPr lang="en-US" sz="4000" u="sng" dirty="0" smtClean="0">
                <a:solidFill>
                  <a:schemeClr val="bg1"/>
                </a:solidFill>
                <a:latin typeface="Tahoma" pitchFamily="34" charset="0"/>
                <a:ea typeface="Tahoma" pitchFamily="34" charset="0"/>
                <a:cs typeface="Tahoma" pitchFamily="34" charset="0"/>
              </a:rPr>
              <a:t>reach</a:t>
            </a:r>
          </a:p>
          <a:p>
            <a:pPr algn="ctr">
              <a:buNone/>
            </a:pPr>
            <a:endParaRPr lang="en-US" sz="4000" dirty="0">
              <a:solidFill>
                <a:schemeClr val="bg1"/>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Romans </a:t>
            </a:r>
            <a:r>
              <a:rPr lang="en-US" b="1" dirty="0" smtClean="0">
                <a:solidFill>
                  <a:schemeClr val="bg1"/>
                </a:solidFill>
                <a:latin typeface="Tahoma" pitchFamily="34" charset="0"/>
                <a:ea typeface="Tahoma" pitchFamily="34" charset="0"/>
                <a:cs typeface="Tahoma" pitchFamily="34" charset="0"/>
              </a:rPr>
              <a:t>15:20 “</a:t>
            </a:r>
            <a:r>
              <a:rPr lang="en-US" b="1" i="1" dirty="0" smtClean="0">
                <a:solidFill>
                  <a:schemeClr val="bg1"/>
                </a:solidFill>
                <a:latin typeface="Tahoma" pitchFamily="34" charset="0"/>
                <a:ea typeface="Tahoma" pitchFamily="34" charset="0"/>
                <a:cs typeface="Tahoma" pitchFamily="34" charset="0"/>
              </a:rPr>
              <a:t>And so I have made it my aim to preach the gospel, not where Christ was named, lest I should build on another man’s foundation,” </a:t>
            </a:r>
          </a:p>
          <a:p>
            <a:endParaRPr lang="en-US" sz="2800" b="1" i="1" dirty="0">
              <a:solidFill>
                <a:schemeClr val="bg1"/>
              </a:solidFill>
              <a:latin typeface="Tahoma" pitchFamily="34" charset="0"/>
              <a:ea typeface="Tahoma" pitchFamily="34" charset="0"/>
              <a:cs typeface="Tahoma" pitchFamily="34" charset="0"/>
            </a:endParaRPr>
          </a:p>
          <a:p>
            <a:endParaRPr lang="en-US" sz="2800" b="1" dirty="0" smtClean="0">
              <a:solidFill>
                <a:schemeClr val="bg1"/>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2Corinthians 5:9"</a:t>
            </a:r>
            <a:r>
              <a:rPr lang="en-US" b="1" i="1" dirty="0" smtClean="0">
                <a:solidFill>
                  <a:schemeClr val="bg1"/>
                </a:solidFill>
                <a:latin typeface="Tahoma" pitchFamily="34" charset="0"/>
                <a:ea typeface="Tahoma" pitchFamily="34" charset="0"/>
                <a:cs typeface="Tahoma" pitchFamily="34" charset="0"/>
              </a:rPr>
              <a:t>Therefore we make it our aim, whether present or absent, to be well pleasing to Him. </a:t>
            </a:r>
          </a:p>
          <a:p>
            <a:endParaRPr lang="en-US" sz="2800" b="1" i="1" dirty="0">
              <a:solidFill>
                <a:schemeClr val="bg1"/>
              </a:solidFill>
              <a:latin typeface="Tahoma" pitchFamily="34" charset="0"/>
              <a:ea typeface="Tahoma" pitchFamily="34" charset="0"/>
              <a:cs typeface="Tahoma" pitchFamily="34" charset="0"/>
            </a:endParaRPr>
          </a:p>
          <a:p>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US" sz="4000" u="sng" dirty="0">
                <a:solidFill>
                  <a:schemeClr val="bg1"/>
                </a:solidFill>
                <a:latin typeface="Tahoma" pitchFamily="34" charset="0"/>
                <a:ea typeface="Tahoma" pitchFamily="34" charset="0"/>
                <a:cs typeface="Tahoma" pitchFamily="34" charset="0"/>
              </a:rPr>
              <a:t>Make This Your Goal</a:t>
            </a:r>
          </a:p>
          <a:p>
            <a:endParaRPr lang="en-US" sz="2800" b="1" dirty="0" smtClean="0">
              <a:solidFill>
                <a:schemeClr val="bg1"/>
              </a:solidFill>
              <a:latin typeface="Tahoma" pitchFamily="34" charset="0"/>
              <a:ea typeface="Tahoma" pitchFamily="34" charset="0"/>
              <a:cs typeface="Tahoma" pitchFamily="34" charset="0"/>
            </a:endParaRPr>
          </a:p>
          <a:p>
            <a:endParaRPr lang="en-US" b="1" dirty="0" smtClean="0">
              <a:solidFill>
                <a:schemeClr val="bg1"/>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1Thess </a:t>
            </a:r>
            <a:r>
              <a:rPr lang="en-US" sz="2800" b="1" dirty="0">
                <a:solidFill>
                  <a:schemeClr val="bg1"/>
                </a:solidFill>
                <a:latin typeface="Tahoma" pitchFamily="34" charset="0"/>
                <a:ea typeface="Tahoma" pitchFamily="34" charset="0"/>
                <a:cs typeface="Tahoma" pitchFamily="34" charset="0"/>
              </a:rPr>
              <a:t>4:11-12</a:t>
            </a:r>
            <a:r>
              <a:rPr lang="en-US" sz="2800" b="1" i="1" dirty="0" smtClean="0">
                <a:solidFill>
                  <a:schemeClr val="bg1"/>
                </a:solidFill>
                <a:latin typeface="Tahoma" pitchFamily="34" charset="0"/>
                <a:ea typeface="Tahoma" pitchFamily="34" charset="0"/>
                <a:cs typeface="Tahoma" pitchFamily="34" charset="0"/>
              </a:rPr>
              <a:t>“…</a:t>
            </a:r>
            <a:r>
              <a:rPr lang="en-US" i="1" dirty="0" smtClean="0"/>
              <a:t> </a:t>
            </a:r>
            <a:r>
              <a:rPr lang="en-US" b="1" i="1" dirty="0" smtClean="0">
                <a:solidFill>
                  <a:schemeClr val="bg1"/>
                </a:solidFill>
                <a:latin typeface="Tahoma" pitchFamily="34" charset="0"/>
                <a:ea typeface="Tahoma" pitchFamily="34" charset="0"/>
                <a:cs typeface="Tahoma" pitchFamily="34" charset="0"/>
              </a:rPr>
              <a:t>that you also aspire to lead a quiet life, to mind your own business, and to work with your own hands, as we commanded you,</a:t>
            </a:r>
            <a:r>
              <a:rPr lang="en-US" dirty="0" smtClean="0"/>
              <a:t> </a:t>
            </a:r>
            <a:r>
              <a:rPr lang="en-US" b="1" i="1" dirty="0" smtClean="0">
                <a:solidFill>
                  <a:schemeClr val="bg1"/>
                </a:solidFill>
                <a:latin typeface="Tahoma" pitchFamily="34" charset="0"/>
                <a:ea typeface="Tahoma" pitchFamily="34" charset="0"/>
                <a:cs typeface="Tahoma" pitchFamily="34" charset="0"/>
              </a:rPr>
              <a:t>that you may walk properly toward those who are outside, and that you may lack nothing. </a:t>
            </a:r>
          </a:p>
          <a:p>
            <a:pPr>
              <a:buNone/>
            </a:pPr>
            <a:r>
              <a:rPr lang="en-US" dirty="0" smtClean="0">
                <a:solidFill>
                  <a:schemeClr val="bg1"/>
                </a:solidFill>
                <a:latin typeface="Tahoma" pitchFamily="34" charset="0"/>
                <a:ea typeface="Tahoma" pitchFamily="34" charset="0"/>
                <a:cs typeface="Tahoma" pitchFamily="34" charset="0"/>
              </a:rPr>
              <a:t>	</a:t>
            </a:r>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US" sz="4000" u="sng" dirty="0">
                <a:solidFill>
                  <a:schemeClr val="bg1"/>
                </a:solidFill>
                <a:latin typeface="Tahoma" pitchFamily="34" charset="0"/>
                <a:ea typeface="Tahoma" pitchFamily="34" charset="0"/>
                <a:cs typeface="Tahoma" pitchFamily="34" charset="0"/>
              </a:rPr>
              <a:t>Make This Your Goal</a:t>
            </a:r>
          </a:p>
          <a:p>
            <a:pPr>
              <a:buNone/>
            </a:pPr>
            <a:r>
              <a:rPr lang="en-US" dirty="0" smtClean="0">
                <a:solidFill>
                  <a:schemeClr val="bg1"/>
                </a:solidFill>
                <a:latin typeface="Tahoma" pitchFamily="34" charset="0"/>
                <a:ea typeface="Tahoma" pitchFamily="34" charset="0"/>
                <a:cs typeface="Tahoma" pitchFamily="34" charset="0"/>
              </a:rPr>
              <a:t>	</a:t>
            </a:r>
            <a:r>
              <a:rPr lang="en-US" sz="2800" dirty="0" smtClean="0">
                <a:solidFill>
                  <a:schemeClr val="bg1"/>
                </a:solidFill>
                <a:latin typeface="Tahoma" pitchFamily="34" charset="0"/>
                <a:ea typeface="Tahoma" pitchFamily="34" charset="0"/>
                <a:cs typeface="Tahoma" pitchFamily="34" charset="0"/>
              </a:rPr>
              <a:t>Ambition </a:t>
            </a:r>
            <a:r>
              <a:rPr lang="en-US" sz="2800" dirty="0">
                <a:solidFill>
                  <a:schemeClr val="bg1"/>
                </a:solidFill>
                <a:latin typeface="Tahoma" pitchFamily="34" charset="0"/>
                <a:ea typeface="Tahoma" pitchFamily="34" charset="0"/>
                <a:cs typeface="Tahoma" pitchFamily="34" charset="0"/>
              </a:rPr>
              <a:t>is usually set on worldly things such as fame and fortune. </a:t>
            </a:r>
          </a:p>
          <a:p>
            <a:pPr>
              <a:buNone/>
            </a:pPr>
            <a:endParaRPr lang="en-US" sz="2800" dirty="0" smtClean="0">
              <a:solidFill>
                <a:schemeClr val="bg1"/>
              </a:solidFill>
              <a:latin typeface="Tahoma" pitchFamily="34" charset="0"/>
              <a:ea typeface="Tahoma" pitchFamily="34" charset="0"/>
              <a:cs typeface="Tahoma" pitchFamily="34" charset="0"/>
            </a:endParaRPr>
          </a:p>
          <a:p>
            <a:pPr>
              <a:buNone/>
            </a:pPr>
            <a:r>
              <a:rPr lang="en-US" sz="2800" dirty="0" smtClean="0">
                <a:solidFill>
                  <a:schemeClr val="bg1"/>
                </a:solidFill>
                <a:latin typeface="Tahoma" pitchFamily="34" charset="0"/>
                <a:ea typeface="Tahoma" pitchFamily="34" charset="0"/>
                <a:cs typeface="Tahoma" pitchFamily="34" charset="0"/>
              </a:rPr>
              <a:t>	But </a:t>
            </a:r>
            <a:r>
              <a:rPr lang="en-US" sz="2800" dirty="0">
                <a:solidFill>
                  <a:schemeClr val="bg1"/>
                </a:solidFill>
                <a:latin typeface="Tahoma" pitchFamily="34" charset="0"/>
                <a:ea typeface="Tahoma" pitchFamily="34" charset="0"/>
                <a:cs typeface="Tahoma" pitchFamily="34" charset="0"/>
              </a:rPr>
              <a:t>as Ecclesiastes teaches us, these are empty</a:t>
            </a:r>
            <a:r>
              <a:rPr lang="en-US" sz="2800" dirty="0" smtClean="0">
                <a:solidFill>
                  <a:schemeClr val="bg1"/>
                </a:solidFill>
                <a:latin typeface="Tahoma" pitchFamily="34" charset="0"/>
                <a:ea typeface="Tahoma" pitchFamily="34" charset="0"/>
                <a:cs typeface="Tahoma" pitchFamily="34" charset="0"/>
              </a:rPr>
              <a:t>.</a:t>
            </a:r>
          </a:p>
          <a:p>
            <a:pPr>
              <a:buNone/>
            </a:pPr>
            <a:r>
              <a:rPr lang="en-US" dirty="0" smtClean="0">
                <a:solidFill>
                  <a:schemeClr val="bg1"/>
                </a:solidFill>
                <a:latin typeface="Tahoma" pitchFamily="34" charset="0"/>
                <a:ea typeface="Tahoma" pitchFamily="34" charset="0"/>
                <a:cs typeface="Tahoma" pitchFamily="34" charset="0"/>
              </a:rPr>
              <a:t>Ecc 12:8 </a:t>
            </a:r>
            <a:r>
              <a:rPr lang="en-US" b="1" i="1" dirty="0" smtClean="0">
                <a:solidFill>
                  <a:schemeClr val="bg1"/>
                </a:solidFill>
                <a:latin typeface="Tahoma" pitchFamily="34" charset="0"/>
                <a:ea typeface="Tahoma" pitchFamily="34" charset="0"/>
                <a:cs typeface="Tahoma" pitchFamily="34" charset="0"/>
              </a:rPr>
              <a:t>“Vanity of vanities,” says the Preacher, “All is vanity.”</a:t>
            </a:r>
            <a:r>
              <a:rPr lang="en-US" dirty="0" smtClean="0"/>
              <a:t> </a:t>
            </a:r>
          </a:p>
          <a:p>
            <a:pPr>
              <a:buNone/>
            </a:pPr>
            <a:r>
              <a:rPr lang="en-US" sz="2800" dirty="0" smtClean="0">
                <a:solidFill>
                  <a:schemeClr val="bg1"/>
                </a:solidFill>
                <a:latin typeface="Tahoma" pitchFamily="34" charset="0"/>
                <a:ea typeface="Tahoma" pitchFamily="34" charset="0"/>
                <a:cs typeface="Tahoma" pitchFamily="34" charset="0"/>
              </a:rPr>
              <a:t>	God </a:t>
            </a:r>
            <a:r>
              <a:rPr lang="en-US" sz="2800" dirty="0">
                <a:solidFill>
                  <a:schemeClr val="bg1"/>
                </a:solidFill>
                <a:latin typeface="Tahoma" pitchFamily="34" charset="0"/>
                <a:ea typeface="Tahoma" pitchFamily="34" charset="0"/>
                <a:cs typeface="Tahoma" pitchFamily="34" charset="0"/>
              </a:rPr>
              <a:t>teaches us a godly goal for life under the sun.</a:t>
            </a:r>
          </a:p>
          <a:p>
            <a:pPr>
              <a:buNone/>
            </a:pPr>
            <a:r>
              <a:rPr lang="en-US" sz="2800" dirty="0" smtClean="0">
                <a:solidFill>
                  <a:schemeClr val="bg1"/>
                </a:solidFill>
                <a:latin typeface="Tahoma" pitchFamily="34" charset="0"/>
                <a:ea typeface="Tahoma" pitchFamily="34" charset="0"/>
                <a:cs typeface="Tahoma" pitchFamily="34" charset="0"/>
              </a:rPr>
              <a:t>ECC 12:13 </a:t>
            </a:r>
            <a:r>
              <a:rPr lang="en-US" b="1" i="1" dirty="0" smtClean="0">
                <a:solidFill>
                  <a:schemeClr val="bg1"/>
                </a:solidFill>
                <a:latin typeface="Tahoma" pitchFamily="34" charset="0"/>
                <a:ea typeface="Tahoma" pitchFamily="34" charset="0"/>
                <a:cs typeface="Tahoma" pitchFamily="34" charset="0"/>
              </a:rPr>
              <a:t>Let us hear the conclusion of the whole matter: Fear God and keep His commandments, For this is man’s all.</a:t>
            </a:r>
            <a:r>
              <a:rPr lang="en-US" dirty="0" smtClean="0"/>
              <a:t> </a:t>
            </a:r>
            <a:endParaRPr lang="en-US" sz="2800" dirty="0" smtClean="0">
              <a:solidFill>
                <a:schemeClr val="bg1"/>
              </a:solidFill>
              <a:latin typeface="Tahoma" pitchFamily="34" charset="0"/>
              <a:ea typeface="Tahoma" pitchFamily="34" charset="0"/>
              <a:cs typeface="Tahoma" pitchFamily="34" charset="0"/>
            </a:endParaRPr>
          </a:p>
          <a:p>
            <a:pPr>
              <a:buNone/>
            </a:pPr>
            <a:r>
              <a:rPr lang="en-US" sz="2800" dirty="0" smtClean="0">
                <a:solidFill>
                  <a:schemeClr val="bg1"/>
                </a:solidFill>
                <a:latin typeface="Tahoma" pitchFamily="34" charset="0"/>
                <a:ea typeface="Tahoma" pitchFamily="34" charset="0"/>
                <a:cs typeface="Tahoma" pitchFamily="34" charset="0"/>
              </a:rPr>
              <a:t>	It </a:t>
            </a:r>
            <a:r>
              <a:rPr lang="en-US" sz="2800" dirty="0">
                <a:solidFill>
                  <a:schemeClr val="bg1"/>
                </a:solidFill>
                <a:latin typeface="Tahoma" pitchFamily="34" charset="0"/>
                <a:ea typeface="Tahoma" pitchFamily="34" charset="0"/>
                <a:cs typeface="Tahoma" pitchFamily="34" charset="0"/>
              </a:rPr>
              <a:t>doesn’t promise fame or fortune, instead it has the promise of unending love, eternal life and heavenly treasures. </a:t>
            </a:r>
          </a:p>
          <a:p>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en-US" sz="4000" b="1" dirty="0" smtClean="0">
              <a:solidFill>
                <a:schemeClr val="bg1"/>
              </a:solidFill>
              <a:latin typeface="Tahoma" pitchFamily="34" charset="0"/>
              <a:ea typeface="Tahoma" pitchFamily="34" charset="0"/>
              <a:cs typeface="Tahoma" pitchFamily="34" charset="0"/>
            </a:endParaRPr>
          </a:p>
          <a:p>
            <a:r>
              <a:rPr lang="en-US" sz="4000" b="1" dirty="0" smtClean="0">
                <a:solidFill>
                  <a:schemeClr val="bg1"/>
                </a:solidFill>
                <a:latin typeface="Tahoma" pitchFamily="34" charset="0"/>
                <a:ea typeface="Tahoma" pitchFamily="34" charset="0"/>
                <a:cs typeface="Tahoma" pitchFamily="34" charset="0"/>
              </a:rPr>
              <a:t>1Thess </a:t>
            </a:r>
            <a:r>
              <a:rPr lang="en-US" sz="4000" b="1" dirty="0">
                <a:solidFill>
                  <a:schemeClr val="bg1"/>
                </a:solidFill>
                <a:latin typeface="Tahoma" pitchFamily="34" charset="0"/>
                <a:ea typeface="Tahoma" pitchFamily="34" charset="0"/>
                <a:cs typeface="Tahoma" pitchFamily="34" charset="0"/>
              </a:rPr>
              <a:t>4:11-12</a:t>
            </a:r>
            <a:r>
              <a:rPr lang="en-US" sz="4000" b="1" i="1" dirty="0" smtClean="0">
                <a:solidFill>
                  <a:schemeClr val="bg1"/>
                </a:solidFill>
                <a:latin typeface="Tahoma" pitchFamily="34" charset="0"/>
                <a:ea typeface="Tahoma" pitchFamily="34" charset="0"/>
                <a:cs typeface="Tahoma" pitchFamily="34" charset="0"/>
              </a:rPr>
              <a:t>“…</a:t>
            </a:r>
            <a:r>
              <a:rPr lang="en-US" sz="4000" i="1" dirty="0" smtClean="0"/>
              <a:t> </a:t>
            </a:r>
            <a:r>
              <a:rPr lang="en-US" sz="4000" b="1" i="1" dirty="0" smtClean="0">
                <a:solidFill>
                  <a:schemeClr val="bg1"/>
                </a:solidFill>
                <a:latin typeface="Tahoma" pitchFamily="34" charset="0"/>
                <a:ea typeface="Tahoma" pitchFamily="34" charset="0"/>
                <a:cs typeface="Tahoma" pitchFamily="34" charset="0"/>
              </a:rPr>
              <a:t>that you also aspire to lead a quiet life, to mind your own business, and to work with your own hands, as we commanded you,</a:t>
            </a:r>
            <a:r>
              <a:rPr lang="en-US" sz="4000" dirty="0" smtClean="0"/>
              <a:t> </a:t>
            </a:r>
            <a:r>
              <a:rPr lang="en-US" sz="4000" b="1" i="1" dirty="0" smtClean="0">
                <a:solidFill>
                  <a:schemeClr val="bg1"/>
                </a:solidFill>
                <a:latin typeface="Tahoma" pitchFamily="34" charset="0"/>
                <a:ea typeface="Tahoma" pitchFamily="34" charset="0"/>
                <a:cs typeface="Tahoma" pitchFamily="34" charset="0"/>
              </a:rPr>
              <a:t>that you may walk properly toward those who are outside, and that you may lack nothing. </a:t>
            </a:r>
          </a:p>
          <a:p>
            <a:pPr>
              <a:buNone/>
            </a:pPr>
            <a:r>
              <a:rPr lang="en-US" sz="400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4300" u="sng" dirty="0" smtClean="0">
                <a:solidFill>
                  <a:schemeClr val="bg1"/>
                </a:solidFill>
                <a:latin typeface="Tahoma" pitchFamily="34" charset="0"/>
                <a:ea typeface="Tahoma" pitchFamily="34" charset="0"/>
                <a:cs typeface="Tahoma" pitchFamily="34" charset="0"/>
              </a:rPr>
              <a:t>1</a:t>
            </a:r>
            <a:r>
              <a:rPr lang="en-US" sz="4300" u="sng" baseline="30000" dirty="0" smtClean="0">
                <a:solidFill>
                  <a:schemeClr val="bg1"/>
                </a:solidFill>
                <a:latin typeface="Tahoma" pitchFamily="34" charset="0"/>
                <a:ea typeface="Tahoma" pitchFamily="34" charset="0"/>
                <a:cs typeface="Tahoma" pitchFamily="34" charset="0"/>
              </a:rPr>
              <a:t>st</a:t>
            </a:r>
            <a:r>
              <a:rPr lang="en-US" sz="4300" u="sng" dirty="0" smtClean="0">
                <a:solidFill>
                  <a:schemeClr val="bg1"/>
                </a:solidFill>
                <a:latin typeface="Tahoma" pitchFamily="34" charset="0"/>
                <a:ea typeface="Tahoma" pitchFamily="34" charset="0"/>
                <a:cs typeface="Tahoma" pitchFamily="34" charset="0"/>
              </a:rPr>
              <a:t> Goal</a:t>
            </a:r>
            <a:r>
              <a:rPr lang="en-US" sz="4300" u="sng" dirty="0">
                <a:solidFill>
                  <a:schemeClr val="bg1"/>
                </a:solidFill>
                <a:latin typeface="Tahoma" pitchFamily="34" charset="0"/>
                <a:ea typeface="Tahoma" pitchFamily="34" charset="0"/>
                <a:cs typeface="Tahoma" pitchFamily="34" charset="0"/>
              </a:rPr>
              <a:t>: </a:t>
            </a:r>
            <a:r>
              <a:rPr lang="en-US" sz="4300" u="sng" dirty="0">
                <a:solidFill>
                  <a:srgbClr val="FFFF00"/>
                </a:solidFill>
                <a:latin typeface="Tahoma" pitchFamily="34" charset="0"/>
                <a:ea typeface="Tahoma" pitchFamily="34" charset="0"/>
                <a:cs typeface="Tahoma" pitchFamily="34" charset="0"/>
              </a:rPr>
              <a:t>Lead A Quiet </a:t>
            </a:r>
            <a:r>
              <a:rPr lang="en-US" sz="4300" u="sng" dirty="0" smtClean="0">
                <a:solidFill>
                  <a:srgbClr val="FFFF00"/>
                </a:solidFill>
                <a:latin typeface="Tahoma" pitchFamily="34" charset="0"/>
                <a:ea typeface="Tahoma" pitchFamily="34" charset="0"/>
                <a:cs typeface="Tahoma" pitchFamily="34" charset="0"/>
              </a:rPr>
              <a:t>Life</a:t>
            </a:r>
          </a:p>
          <a:p>
            <a:pPr algn="ctr">
              <a:buNone/>
            </a:pPr>
            <a:endParaRPr lang="en-US" sz="4300" u="sng" dirty="0">
              <a:solidFill>
                <a:schemeClr val="bg1"/>
              </a:solidFill>
              <a:latin typeface="Tahoma" pitchFamily="34" charset="0"/>
              <a:ea typeface="Tahoma" pitchFamily="34" charset="0"/>
              <a:cs typeface="Tahoma" pitchFamily="34" charset="0"/>
            </a:endParaRPr>
          </a:p>
          <a:p>
            <a:r>
              <a:rPr lang="en-US" b="1" dirty="0" smtClean="0">
                <a:solidFill>
                  <a:schemeClr val="bg1"/>
                </a:solidFill>
                <a:latin typeface="Tahoma" pitchFamily="34" charset="0"/>
                <a:ea typeface="Tahoma" pitchFamily="34" charset="0"/>
                <a:cs typeface="Tahoma" pitchFamily="34" charset="0"/>
              </a:rPr>
              <a:t>Acts 11:2,18“</a:t>
            </a:r>
            <a:r>
              <a:rPr lang="en-US" b="1" i="1" dirty="0" smtClean="0">
                <a:solidFill>
                  <a:schemeClr val="bg1"/>
                </a:solidFill>
                <a:latin typeface="Tahoma" pitchFamily="34" charset="0"/>
                <a:ea typeface="Tahoma" pitchFamily="34" charset="0"/>
                <a:cs typeface="Tahoma" pitchFamily="34" charset="0"/>
              </a:rPr>
              <a:t>And when Peter came up to Jerusalem, those of the circumcision contended with him</a:t>
            </a:r>
            <a:r>
              <a:rPr lang="en-US" b="1" i="1" dirty="0" smtClean="0">
                <a:solidFill>
                  <a:schemeClr val="bg1"/>
                </a:solidFill>
                <a:latin typeface="Tahoma" pitchFamily="34" charset="0"/>
                <a:ea typeface="Tahoma" pitchFamily="34" charset="0"/>
                <a:cs typeface="Tahoma" pitchFamily="34" charset="0"/>
              </a:rPr>
              <a:t>,</a:t>
            </a:r>
          </a:p>
          <a:p>
            <a:r>
              <a:rPr lang="en-US" b="1" i="1" dirty="0" smtClean="0">
                <a:solidFill>
                  <a:schemeClr val="bg1"/>
                </a:solidFill>
                <a:latin typeface="Tahoma" pitchFamily="34" charset="0"/>
                <a:ea typeface="Tahoma" pitchFamily="34" charset="0"/>
                <a:cs typeface="Tahoma" pitchFamily="34" charset="0"/>
              </a:rPr>
              <a:t> </a:t>
            </a:r>
            <a:r>
              <a:rPr lang="en-US" b="1" i="1" dirty="0" smtClean="0">
                <a:solidFill>
                  <a:schemeClr val="bg1"/>
                </a:solidFill>
                <a:latin typeface="Tahoma" pitchFamily="34" charset="0"/>
                <a:ea typeface="Tahoma" pitchFamily="34" charset="0"/>
                <a:cs typeface="Tahoma" pitchFamily="34" charset="0"/>
              </a:rPr>
              <a:t>…When they heard these things they became silent; and they glorified God, saying, “Then God has also granted to the Gentiles repentance to life.” </a:t>
            </a:r>
          </a:p>
          <a:p>
            <a:endParaRPr lang="en-US" b="1" dirty="0" smtClean="0">
              <a:solidFill>
                <a:schemeClr val="bg1"/>
              </a:solidFill>
              <a:latin typeface="Tahoma" pitchFamily="34" charset="0"/>
              <a:ea typeface="Tahoma" pitchFamily="34" charset="0"/>
              <a:cs typeface="Tahoma" pitchFamily="34" charset="0"/>
            </a:endParaRPr>
          </a:p>
          <a:p>
            <a:r>
              <a:rPr lang="en-US" b="1" dirty="0" smtClean="0">
                <a:solidFill>
                  <a:schemeClr val="bg1"/>
                </a:solidFill>
                <a:latin typeface="Tahoma" pitchFamily="34" charset="0"/>
                <a:ea typeface="Tahoma" pitchFamily="34" charset="0"/>
                <a:cs typeface="Tahoma" pitchFamily="34" charset="0"/>
              </a:rPr>
              <a:t>1Tim </a:t>
            </a:r>
            <a:r>
              <a:rPr lang="en-US" b="1" i="1" dirty="0" smtClean="0">
                <a:solidFill>
                  <a:schemeClr val="bg1"/>
                </a:solidFill>
                <a:latin typeface="Tahoma" pitchFamily="34" charset="0"/>
                <a:ea typeface="Tahoma" pitchFamily="34" charset="0"/>
                <a:cs typeface="Tahoma" pitchFamily="34" charset="0"/>
              </a:rPr>
              <a:t>2:2"for kings and all who are in authority, that we may lead a quiet and peaceable life in all godliness and reverence</a:t>
            </a:r>
            <a:r>
              <a:rPr lang="en-US" dirty="0" smtClean="0"/>
              <a:t>. </a:t>
            </a:r>
          </a:p>
          <a:p>
            <a:endParaRPr lang="en-US" b="1" i="1"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en-US" sz="4000" b="1" dirty="0" smtClean="0">
              <a:solidFill>
                <a:schemeClr val="bg1"/>
              </a:solidFill>
              <a:latin typeface="Tahoma" pitchFamily="34" charset="0"/>
              <a:ea typeface="Tahoma" pitchFamily="34" charset="0"/>
              <a:cs typeface="Tahoma" pitchFamily="34" charset="0"/>
            </a:endParaRPr>
          </a:p>
          <a:p>
            <a:r>
              <a:rPr lang="en-US" sz="4000" b="1" dirty="0" smtClean="0">
                <a:solidFill>
                  <a:schemeClr val="bg1"/>
                </a:solidFill>
                <a:latin typeface="Tahoma" pitchFamily="34" charset="0"/>
                <a:ea typeface="Tahoma" pitchFamily="34" charset="0"/>
                <a:cs typeface="Tahoma" pitchFamily="34" charset="0"/>
              </a:rPr>
              <a:t>1Thess </a:t>
            </a:r>
            <a:r>
              <a:rPr lang="en-US" sz="4000" b="1" dirty="0">
                <a:solidFill>
                  <a:schemeClr val="bg1"/>
                </a:solidFill>
                <a:latin typeface="Tahoma" pitchFamily="34" charset="0"/>
                <a:ea typeface="Tahoma" pitchFamily="34" charset="0"/>
                <a:cs typeface="Tahoma" pitchFamily="34" charset="0"/>
              </a:rPr>
              <a:t>4:11-12</a:t>
            </a:r>
            <a:r>
              <a:rPr lang="en-US" sz="4000" b="1" i="1" dirty="0" smtClean="0">
                <a:solidFill>
                  <a:schemeClr val="bg1"/>
                </a:solidFill>
                <a:latin typeface="Tahoma" pitchFamily="34" charset="0"/>
                <a:ea typeface="Tahoma" pitchFamily="34" charset="0"/>
                <a:cs typeface="Tahoma" pitchFamily="34" charset="0"/>
              </a:rPr>
              <a:t>“…</a:t>
            </a:r>
            <a:r>
              <a:rPr lang="en-US" sz="4000" i="1" dirty="0" smtClean="0"/>
              <a:t> </a:t>
            </a:r>
            <a:r>
              <a:rPr lang="en-US" sz="4000" b="1" i="1" dirty="0" smtClean="0">
                <a:solidFill>
                  <a:schemeClr val="bg1"/>
                </a:solidFill>
                <a:latin typeface="Tahoma" pitchFamily="34" charset="0"/>
                <a:ea typeface="Tahoma" pitchFamily="34" charset="0"/>
                <a:cs typeface="Tahoma" pitchFamily="34" charset="0"/>
              </a:rPr>
              <a:t>that you also aspire to lead a quiet life, to mind your own business, and to work with your own hands, as we commanded you,</a:t>
            </a:r>
            <a:r>
              <a:rPr lang="en-US" sz="4000" dirty="0" smtClean="0"/>
              <a:t> </a:t>
            </a:r>
            <a:r>
              <a:rPr lang="en-US" sz="4000" b="1" i="1" dirty="0" smtClean="0">
                <a:solidFill>
                  <a:schemeClr val="bg1"/>
                </a:solidFill>
                <a:latin typeface="Tahoma" pitchFamily="34" charset="0"/>
                <a:ea typeface="Tahoma" pitchFamily="34" charset="0"/>
                <a:cs typeface="Tahoma" pitchFamily="34" charset="0"/>
              </a:rPr>
              <a:t>that you may walk properly toward those who are outside, and that you may lack nothing. </a:t>
            </a:r>
          </a:p>
          <a:p>
            <a:pPr>
              <a:buNone/>
            </a:pPr>
            <a:r>
              <a:rPr lang="en-US" sz="400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763000" cy="5447645"/>
          </a:xfrm>
          <a:prstGeom prst="rect">
            <a:avLst/>
          </a:prstGeom>
          <a:noFill/>
        </p:spPr>
        <p:txBody>
          <a:bodyPr wrap="square" rtlCol="0">
            <a:spAutoFit/>
          </a:bodyPr>
          <a:lstStyle/>
          <a:p>
            <a:pPr algn="ctr"/>
            <a:r>
              <a:rPr lang="en-US" sz="4000" u="sng" dirty="0">
                <a:solidFill>
                  <a:schemeClr val="bg1"/>
                </a:solidFill>
                <a:latin typeface="Tahoma" pitchFamily="34" charset="0"/>
                <a:ea typeface="Tahoma" pitchFamily="34" charset="0"/>
                <a:cs typeface="Tahoma" pitchFamily="34" charset="0"/>
              </a:rPr>
              <a:t>2nd: </a:t>
            </a:r>
            <a:r>
              <a:rPr lang="en-US" sz="4000" u="sng" dirty="0" smtClean="0">
                <a:solidFill>
                  <a:srgbClr val="FFFF00"/>
                </a:solidFill>
                <a:latin typeface="Tahoma" pitchFamily="34" charset="0"/>
                <a:ea typeface="Tahoma" pitchFamily="34" charset="0"/>
                <a:cs typeface="Tahoma" pitchFamily="34" charset="0"/>
              </a:rPr>
              <a:t>Mind Your Own Business</a:t>
            </a:r>
            <a:endParaRPr lang="en-US" sz="4000" u="sng" dirty="0">
              <a:solidFill>
                <a:srgbClr val="FFFF00"/>
              </a:solidFill>
              <a:latin typeface="Tahoma" pitchFamily="34" charset="0"/>
              <a:ea typeface="Tahoma" pitchFamily="34" charset="0"/>
              <a:cs typeface="Tahoma" pitchFamily="34" charset="0"/>
            </a:endParaRPr>
          </a:p>
          <a:p>
            <a:endParaRPr lang="en-US" sz="2800" b="1" dirty="0" smtClean="0">
              <a:solidFill>
                <a:schemeClr val="bg1"/>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1Tim 5:8”</a:t>
            </a:r>
            <a:r>
              <a:rPr lang="en-US" sz="2800" b="1" i="1" dirty="0" smtClean="0">
                <a:solidFill>
                  <a:schemeClr val="bg1"/>
                </a:solidFill>
                <a:latin typeface="Tahoma" pitchFamily="34" charset="0"/>
                <a:ea typeface="Tahoma" pitchFamily="34" charset="0"/>
                <a:cs typeface="Tahoma" pitchFamily="34" charset="0"/>
              </a:rPr>
              <a:t>But if anyone does not provide for his own, and especially for those of his household, he has denied the faith and is worse than an unbeliever.” </a:t>
            </a:r>
          </a:p>
          <a:p>
            <a:endParaRPr lang="en-US" sz="2800" b="1" i="1" dirty="0">
              <a:solidFill>
                <a:schemeClr val="bg1"/>
              </a:solidFill>
              <a:latin typeface="Tahoma" pitchFamily="34" charset="0"/>
              <a:ea typeface="Tahoma" pitchFamily="34" charset="0"/>
              <a:cs typeface="Tahoma" pitchFamily="34" charset="0"/>
            </a:endParaRPr>
          </a:p>
          <a:p>
            <a:endParaRPr lang="en-US" sz="2800" b="1" dirty="0" smtClean="0">
              <a:solidFill>
                <a:schemeClr val="bg1"/>
              </a:solidFill>
              <a:latin typeface="Tahoma" pitchFamily="34" charset="0"/>
              <a:ea typeface="Tahoma" pitchFamily="34" charset="0"/>
              <a:cs typeface="Tahoma" pitchFamily="34" charset="0"/>
            </a:endParaRPr>
          </a:p>
          <a:p>
            <a:r>
              <a:rPr lang="en-US" sz="2800" b="1" dirty="0" smtClean="0">
                <a:solidFill>
                  <a:schemeClr val="bg1"/>
                </a:solidFill>
                <a:latin typeface="Tahoma" pitchFamily="34" charset="0"/>
                <a:ea typeface="Tahoma" pitchFamily="34" charset="0"/>
                <a:cs typeface="Tahoma" pitchFamily="34" charset="0"/>
              </a:rPr>
              <a:t>1Peter 4:15 “</a:t>
            </a:r>
            <a:r>
              <a:rPr lang="en-US" sz="2800" b="1" i="1" dirty="0" smtClean="0">
                <a:solidFill>
                  <a:schemeClr val="bg1"/>
                </a:solidFill>
                <a:latin typeface="Tahoma" pitchFamily="34" charset="0"/>
                <a:ea typeface="Tahoma" pitchFamily="34" charset="0"/>
                <a:cs typeface="Tahoma" pitchFamily="34" charset="0"/>
              </a:rPr>
              <a:t>But let none of you suffer as a murderer, a thief, an evildoer, or as a busybody in other people’s matters.”</a:t>
            </a:r>
          </a:p>
          <a:p>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en-US" sz="4000" b="1" dirty="0" smtClean="0">
              <a:solidFill>
                <a:schemeClr val="bg1"/>
              </a:solidFill>
              <a:latin typeface="Tahoma" pitchFamily="34" charset="0"/>
              <a:ea typeface="Tahoma" pitchFamily="34" charset="0"/>
              <a:cs typeface="Tahoma" pitchFamily="34" charset="0"/>
            </a:endParaRPr>
          </a:p>
          <a:p>
            <a:r>
              <a:rPr lang="en-US" sz="4000" b="1" dirty="0" smtClean="0">
                <a:solidFill>
                  <a:schemeClr val="bg1"/>
                </a:solidFill>
                <a:latin typeface="Tahoma" pitchFamily="34" charset="0"/>
                <a:ea typeface="Tahoma" pitchFamily="34" charset="0"/>
                <a:cs typeface="Tahoma" pitchFamily="34" charset="0"/>
              </a:rPr>
              <a:t>1Thess </a:t>
            </a:r>
            <a:r>
              <a:rPr lang="en-US" sz="4000" b="1" dirty="0">
                <a:solidFill>
                  <a:schemeClr val="bg1"/>
                </a:solidFill>
                <a:latin typeface="Tahoma" pitchFamily="34" charset="0"/>
                <a:ea typeface="Tahoma" pitchFamily="34" charset="0"/>
                <a:cs typeface="Tahoma" pitchFamily="34" charset="0"/>
              </a:rPr>
              <a:t>4:11-12</a:t>
            </a:r>
            <a:r>
              <a:rPr lang="en-US" sz="4000" b="1" i="1" dirty="0" smtClean="0">
                <a:solidFill>
                  <a:schemeClr val="bg1"/>
                </a:solidFill>
                <a:latin typeface="Tahoma" pitchFamily="34" charset="0"/>
                <a:ea typeface="Tahoma" pitchFamily="34" charset="0"/>
                <a:cs typeface="Tahoma" pitchFamily="34" charset="0"/>
              </a:rPr>
              <a:t>“…</a:t>
            </a:r>
            <a:r>
              <a:rPr lang="en-US" sz="4000" i="1" dirty="0" smtClean="0"/>
              <a:t> </a:t>
            </a:r>
            <a:r>
              <a:rPr lang="en-US" sz="4000" b="1" i="1" dirty="0" smtClean="0">
                <a:solidFill>
                  <a:schemeClr val="bg1"/>
                </a:solidFill>
                <a:latin typeface="Tahoma" pitchFamily="34" charset="0"/>
                <a:ea typeface="Tahoma" pitchFamily="34" charset="0"/>
                <a:cs typeface="Tahoma" pitchFamily="34" charset="0"/>
              </a:rPr>
              <a:t>that you also aspire to lead a quiet life, to mind your own business, and to work with your own hands, as we commanded you,</a:t>
            </a:r>
            <a:r>
              <a:rPr lang="en-US" sz="4000" dirty="0" smtClean="0"/>
              <a:t> </a:t>
            </a:r>
            <a:r>
              <a:rPr lang="en-US" sz="4000" b="1" i="1" dirty="0" smtClean="0">
                <a:solidFill>
                  <a:schemeClr val="bg1"/>
                </a:solidFill>
                <a:latin typeface="Tahoma" pitchFamily="34" charset="0"/>
                <a:ea typeface="Tahoma" pitchFamily="34" charset="0"/>
                <a:cs typeface="Tahoma" pitchFamily="34" charset="0"/>
              </a:rPr>
              <a:t>that you may walk properly toward those who are outside, and that you may lack nothing. </a:t>
            </a:r>
          </a:p>
          <a:p>
            <a:pPr>
              <a:buNone/>
            </a:pPr>
            <a:r>
              <a:rPr lang="en-US" sz="400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257</TotalTime>
  <Words>729</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Aspiring Christian</dc:title>
  <dc:subject>1 Thessalonians 4:11-12</dc:subject>
  <dc:creator>Don Treadway</dc:creator>
  <cp:lastModifiedBy>Don</cp:lastModifiedBy>
  <cp:revision>9</cp:revision>
  <dcterms:created xsi:type="dcterms:W3CDTF">2012-11-29T22:23:52Z</dcterms:created>
  <dcterms:modified xsi:type="dcterms:W3CDTF">2012-12-02T19:36:40Z</dcterms:modified>
</cp:coreProperties>
</file>