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340C-8620-4608-98D2-05154314C5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1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76612-4872-4D7F-875B-B3DBABA93E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6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5BEAC-F042-46D9-8A72-1E6F27280F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3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4AF75-B62B-46DD-8877-F2C927484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3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E5D32-7B44-4D2F-840B-2F9FD7A6AB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5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53BFF-49B1-4416-82E5-720017136F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0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D987D-D5DD-4D90-8C04-181D853EE3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7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1ED1C-F770-4E29-904D-EF7EDE082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0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503EC-1C5E-4041-815C-D941810BE8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6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01D30-DE99-4A68-9D44-4C3059194F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9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64E62-BEC5-4866-894C-9FA3E1B4AD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9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Daniel’s Vison of Seventy Weeks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EA65DC4-5EAE-4E35-8B0C-04C3289FEF7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/>
              <a:t>Seventy Weeks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/>
              <a:t>Daniel 9:20-27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Seventy Weeks</a:t>
            </a:r>
            <a:br>
              <a:rPr lang="en-US" sz="4000"/>
            </a:br>
            <a:r>
              <a:rPr lang="en-US" sz="4000"/>
              <a:t>Daniel 9:24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Weeks = Sevens or seventy sevens</a:t>
            </a:r>
          </a:p>
          <a:p>
            <a:pPr>
              <a:lnSpc>
                <a:spcPct val="90000"/>
              </a:lnSpc>
            </a:pPr>
            <a:r>
              <a:rPr lang="en-US"/>
              <a:t>70 X 7 = 490 ? (days, years, non specific)</a:t>
            </a:r>
          </a:p>
          <a:p>
            <a:pPr>
              <a:lnSpc>
                <a:spcPct val="90000"/>
              </a:lnSpc>
            </a:pPr>
            <a:r>
              <a:rPr lang="en-US"/>
              <a:t>Fulfillment of six things</a:t>
            </a:r>
          </a:p>
          <a:p>
            <a:pPr lvl="1">
              <a:lnSpc>
                <a:spcPct val="90000"/>
              </a:lnSpc>
            </a:pPr>
            <a:r>
              <a:rPr lang="en-US"/>
              <a:t>To finish the transgression</a:t>
            </a:r>
          </a:p>
          <a:p>
            <a:pPr lvl="1">
              <a:lnSpc>
                <a:spcPct val="90000"/>
              </a:lnSpc>
            </a:pPr>
            <a:r>
              <a:rPr lang="en-US"/>
              <a:t>To make an end of sins</a:t>
            </a:r>
          </a:p>
          <a:p>
            <a:pPr lvl="1">
              <a:lnSpc>
                <a:spcPct val="90000"/>
              </a:lnSpc>
            </a:pPr>
            <a:r>
              <a:rPr lang="en-US"/>
              <a:t>To make reconciliation for iniquity</a:t>
            </a:r>
          </a:p>
          <a:p>
            <a:pPr lvl="1">
              <a:lnSpc>
                <a:spcPct val="90000"/>
              </a:lnSpc>
            </a:pPr>
            <a:r>
              <a:rPr lang="en-US"/>
              <a:t>To bring in everlasting righteousness</a:t>
            </a:r>
          </a:p>
          <a:p>
            <a:pPr lvl="1">
              <a:lnSpc>
                <a:spcPct val="90000"/>
              </a:lnSpc>
            </a:pPr>
            <a:r>
              <a:rPr lang="en-US"/>
              <a:t>To seal up vision and prophecy</a:t>
            </a:r>
          </a:p>
          <a:p>
            <a:pPr lvl="1">
              <a:lnSpc>
                <a:spcPct val="90000"/>
              </a:lnSpc>
            </a:pPr>
            <a:r>
              <a:rPr lang="en-US"/>
              <a:t>To anoint the Most Holy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Seventy Weeks</a:t>
            </a:r>
            <a:br>
              <a:rPr lang="en-US" sz="4000"/>
            </a:br>
            <a:r>
              <a:rPr lang="en-US" sz="4000"/>
              <a:t>Daniel 9:25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Seven Weeks      =   49 years</a:t>
            </a:r>
          </a:p>
          <a:p>
            <a:pPr>
              <a:lnSpc>
                <a:spcPct val="90000"/>
              </a:lnSpc>
            </a:pPr>
            <a:r>
              <a:rPr lang="en-US" sz="2800"/>
              <a:t>Sixty-Two Weeks = 434 years</a:t>
            </a:r>
          </a:p>
          <a:p>
            <a:pPr>
              <a:lnSpc>
                <a:spcPct val="90000"/>
              </a:lnSpc>
            </a:pPr>
            <a:r>
              <a:rPr lang="en-US" sz="2800"/>
              <a:t>---------------------------------------</a:t>
            </a:r>
          </a:p>
          <a:p>
            <a:pPr>
              <a:lnSpc>
                <a:spcPct val="90000"/>
              </a:lnSpc>
            </a:pPr>
            <a:r>
              <a:rPr lang="en-US" sz="2800"/>
              <a:t>Sixty Nine Weeks = 483 years</a:t>
            </a:r>
          </a:p>
          <a:p>
            <a:pPr>
              <a:lnSpc>
                <a:spcPct val="90000"/>
              </a:lnSpc>
            </a:pPr>
            <a:r>
              <a:rPr lang="en-US" sz="2800"/>
              <a:t>One Week            =     7 years</a:t>
            </a:r>
          </a:p>
          <a:p>
            <a:pPr>
              <a:lnSpc>
                <a:spcPct val="90000"/>
              </a:lnSpc>
            </a:pPr>
            <a:r>
              <a:rPr lang="en-US" sz="2800"/>
              <a:t>---------------------------------------</a:t>
            </a:r>
          </a:p>
          <a:p>
            <a:pPr>
              <a:lnSpc>
                <a:spcPct val="90000"/>
              </a:lnSpc>
            </a:pPr>
            <a:r>
              <a:rPr lang="en-US" sz="2800"/>
              <a:t>Seventy Weeks    = 490 years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From – Until - After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Seventy Weeks</a:t>
            </a:r>
            <a:br>
              <a:rPr lang="en-US" sz="4000"/>
            </a:br>
            <a:r>
              <a:rPr lang="en-US" sz="4000"/>
              <a:t>Daniel 9:25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en-US"/>
              <a:t>From:</a:t>
            </a:r>
          </a:p>
          <a:p>
            <a:pPr lvl="1"/>
            <a:r>
              <a:rPr lang="en-US"/>
              <a:t>The Decree of Cyrus </a:t>
            </a:r>
          </a:p>
          <a:p>
            <a:pPr lvl="1">
              <a:buFontTx/>
              <a:buNone/>
            </a:pPr>
            <a:r>
              <a:rPr lang="en-US"/>
              <a:t>        Ezra 1:1-4 ( 539-538 BC)</a:t>
            </a:r>
          </a:p>
          <a:p>
            <a:pPr lvl="1"/>
            <a:r>
              <a:rPr lang="en-US"/>
              <a:t>The Decree of Arataxerxes </a:t>
            </a:r>
          </a:p>
          <a:p>
            <a:pPr lvl="1">
              <a:buFontTx/>
              <a:buNone/>
            </a:pPr>
            <a:r>
              <a:rPr lang="en-US"/>
              <a:t>		   Ezra 7:13-14 (457 BC)</a:t>
            </a:r>
          </a:p>
          <a:p>
            <a:pPr lvl="1"/>
            <a:r>
              <a:rPr lang="en-US"/>
              <a:t>The Second Decree of Arataxerxes </a:t>
            </a:r>
          </a:p>
          <a:p>
            <a:pPr lvl="1">
              <a:buFontTx/>
              <a:buNone/>
            </a:pPr>
            <a:r>
              <a:rPr lang="en-US"/>
              <a:t>       Nehemiah 2:1-8 (445-444 BC)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Seventy Weeks</a:t>
            </a:r>
            <a:br>
              <a:rPr lang="en-US" sz="4000"/>
            </a:br>
            <a:r>
              <a:rPr lang="en-US" sz="4000"/>
              <a:t>Daniel 9:25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Until:</a:t>
            </a:r>
          </a:p>
          <a:p>
            <a:pPr lvl="1"/>
            <a:r>
              <a:rPr lang="en-US"/>
              <a:t>The Messiah the prince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Seventy Weeks</a:t>
            </a:r>
            <a:br>
              <a:rPr lang="en-US" sz="4000"/>
            </a:br>
            <a:r>
              <a:rPr lang="en-US" sz="4000"/>
              <a:t>Daniel 9:26-27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After:</a:t>
            </a:r>
          </a:p>
          <a:p>
            <a:pPr lvl="1"/>
            <a:r>
              <a:rPr lang="en-US"/>
              <a:t>Messiah will be cut off, but not for Himself</a:t>
            </a:r>
          </a:p>
          <a:p>
            <a:pPr lvl="1"/>
            <a:r>
              <a:rPr lang="en-US"/>
              <a:t>People of the prince who is to come shall destroy the city and the sanctuary</a:t>
            </a:r>
          </a:p>
          <a:p>
            <a:pPr lvl="1"/>
            <a:r>
              <a:rPr lang="en-US"/>
              <a:t>For one week He shall confirm a covenant with many</a:t>
            </a:r>
          </a:p>
          <a:p>
            <a:pPr lvl="1"/>
            <a:r>
              <a:rPr lang="en-US"/>
              <a:t>In the middle of the week He shall bring an end to sacrifice and offering</a:t>
            </a:r>
          </a:p>
          <a:p>
            <a:pPr lvl="1"/>
            <a:r>
              <a:rPr lang="en-US"/>
              <a:t>The abomination and desolation to 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Seventy Weeks of Daniel 9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Passage is admittedly difficult.</a:t>
            </a:r>
          </a:p>
          <a:p>
            <a:r>
              <a:rPr lang="en-US"/>
              <a:t>We must lose not sight of the confirmation of these prophecies:</a:t>
            </a:r>
          </a:p>
          <a:p>
            <a:pPr lvl="1"/>
            <a:r>
              <a:rPr lang="en-US"/>
              <a:t>The city of Jerusalem would be rebuilt</a:t>
            </a:r>
          </a:p>
          <a:p>
            <a:pPr lvl="1"/>
            <a:r>
              <a:rPr lang="en-US"/>
              <a:t>The city of Jerusalem would be destroyed</a:t>
            </a:r>
          </a:p>
          <a:p>
            <a:pPr lvl="1"/>
            <a:r>
              <a:rPr lang="en-US"/>
              <a:t>The end of vision and prophecy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Seventy Weeks of Daniel 9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/>
              <a:t>We also must not lose sight of the wonderful promises that we can receive because of the death of the Messiah:</a:t>
            </a:r>
          </a:p>
          <a:p>
            <a:pPr lvl="1"/>
            <a:r>
              <a:rPr lang="en-US"/>
              <a:t>The end of sins</a:t>
            </a:r>
          </a:p>
          <a:p>
            <a:pPr lvl="1"/>
            <a:r>
              <a:rPr lang="en-US"/>
              <a:t>The everlasting righteousness</a:t>
            </a:r>
          </a:p>
          <a:p>
            <a:pPr lvl="1">
              <a:buFontTx/>
              <a:buNone/>
            </a:pPr>
            <a:endParaRPr lang="en-US" sz="3200"/>
          </a:p>
          <a:p>
            <a:pPr lvl="1">
              <a:buFontTx/>
              <a:buNone/>
            </a:pPr>
            <a:r>
              <a:rPr lang="en-US" sz="3200"/>
              <a:t>WHAT A WONDERFUL GOD WE SERVE!</a:t>
            </a:r>
          </a:p>
          <a:p>
            <a:pPr lvl="1">
              <a:buFontTx/>
              <a:buNone/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ster">
  <a:themeElements>
    <a:clrScheme name="master 3">
      <a:dk1>
        <a:srgbClr val="C0C0C0"/>
      </a:dk1>
      <a:lt1>
        <a:srgbClr val="FFFFFF"/>
      </a:lt1>
      <a:dk2>
        <a:srgbClr val="800000"/>
      </a:dk2>
      <a:lt2>
        <a:srgbClr val="FFCC99"/>
      </a:lt2>
      <a:accent1>
        <a:srgbClr val="FF9900"/>
      </a:accent1>
      <a:accent2>
        <a:srgbClr val="CC0000"/>
      </a:accent2>
      <a:accent3>
        <a:srgbClr val="C0AAAA"/>
      </a:accent3>
      <a:accent4>
        <a:srgbClr val="DADADA"/>
      </a:accent4>
      <a:accent5>
        <a:srgbClr val="FFCAAA"/>
      </a:accent5>
      <a:accent6>
        <a:srgbClr val="B90000"/>
      </a:accent6>
      <a:hlink>
        <a:srgbClr val="FF33CC"/>
      </a:hlink>
      <a:folHlink>
        <a:srgbClr val="FFCC00"/>
      </a:folHlink>
    </a:clrScheme>
    <a:fontScheme name="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005</Template>
  <TotalTime>352</TotalTime>
  <Words>267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Tahoma</vt:lpstr>
      <vt:lpstr>master</vt:lpstr>
      <vt:lpstr>Seventy Weeks</vt:lpstr>
      <vt:lpstr>Seventy Weeks Daniel 9:24</vt:lpstr>
      <vt:lpstr>Seventy Weeks Daniel 9:25</vt:lpstr>
      <vt:lpstr>Seventy Weeks Daniel 9:25</vt:lpstr>
      <vt:lpstr>Seventy Weeks Daniel 9:25</vt:lpstr>
      <vt:lpstr>Seventy Weeks Daniel 9:26-27</vt:lpstr>
      <vt:lpstr>Seventy Weeks of Daniel 9</vt:lpstr>
      <vt:lpstr>Seventy Weeks of Daniel 9</vt:lpstr>
    </vt:vector>
  </TitlesOfParts>
  <Company>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Seventy Weeks</dc:title>
  <dc:creator>Don Treadway</dc:creator>
  <cp:lastModifiedBy>Zachary Van Tassel</cp:lastModifiedBy>
  <cp:revision>12</cp:revision>
  <dcterms:created xsi:type="dcterms:W3CDTF">2007-05-26T14:12:51Z</dcterms:created>
  <dcterms:modified xsi:type="dcterms:W3CDTF">2012-09-03T23:24:16Z</dcterms:modified>
</cp:coreProperties>
</file>