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4579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580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4581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2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3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4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5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6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7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9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0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1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2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4593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4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5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6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7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8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9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0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1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2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3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4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5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6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7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8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9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0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611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461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62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463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463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463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3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4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4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464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464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4644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645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646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DD151A6-4682-47A5-BE55-7C8FA5F24A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EC39F-7191-4199-BFE2-8ED81E03B3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6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9295C-8D9F-4104-B0A5-53014EAFED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5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E159C-9D03-42BB-9080-6B8B3FC8BC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2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72A76-14F1-4DBB-BE3A-5113D94EBC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4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6E408-856A-43E7-8331-F1715F0E7E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4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976FA-9B2B-40A7-BBE0-496990853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2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98F4A-DA39-4B67-9FB7-AF2E183229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1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7E527-8CD4-4C8D-B70F-D67CD0D470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2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D9D25-0BAD-4C4A-999E-9F4499ABAD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9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09E8F-0B85-4650-8421-619AD798C4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8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355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57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355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5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6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357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88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358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360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3614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361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1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1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1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361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62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62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362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362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CC3EBF2-28A9-4050-961E-6F2AA67302D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To the churches of Galatia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Liberty?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/>
              <a:t>Freedom from the bondage of sin – 2:16</a:t>
            </a:r>
          </a:p>
          <a:p>
            <a:r>
              <a:rPr lang="en-US"/>
              <a:t>Freedom from the Law of Moses – 4:4, 5</a:t>
            </a:r>
          </a:p>
          <a:p>
            <a:r>
              <a:rPr lang="en-US"/>
              <a:t>Freedom to serve one another in love – 5:13</a:t>
            </a:r>
          </a:p>
          <a:p>
            <a:r>
              <a:rPr lang="en-US"/>
              <a:t>Freedom from the works of the flesh – 5:16</a:t>
            </a:r>
          </a:p>
          <a:p>
            <a:r>
              <a:rPr lang="en-US"/>
              <a:t>Freedom to produce the fruits of the Spirit – 5:22-25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4068762"/>
          </a:xfrm>
        </p:spPr>
        <p:txBody>
          <a:bodyPr/>
          <a:lstStyle/>
          <a:p>
            <a:r>
              <a:rPr lang="en-US"/>
              <a:t>If you want to learn about true freedom,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914400" y="3200400"/>
            <a:ext cx="73152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Then Galatians is a book you need to study!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/>
          <a:lstStyle/>
          <a:p>
            <a:r>
              <a:rPr lang="en-US" sz="4000" b="1"/>
              <a:t>Gal 1:1</a:t>
            </a:r>
            <a:r>
              <a:rPr lang="en-US" sz="4000"/>
              <a:t>  </a:t>
            </a:r>
            <a:r>
              <a:rPr lang="en-US" sz="5400" i="1" u="sng"/>
              <a:t>Paul</a:t>
            </a:r>
            <a:r>
              <a:rPr lang="en-US" sz="4000"/>
              <a:t>, an apostle (not from men nor through man, but through Jesus Christ and God the Father who raised Him from the dead), </a:t>
            </a:r>
            <a:br>
              <a:rPr lang="en-US" sz="4000"/>
            </a:br>
            <a:r>
              <a:rPr lang="en-US" sz="4000"/>
              <a:t>Gal 1:2  and all the brethren who are with me, To the churches of Galatia: </a:t>
            </a:r>
            <a:br>
              <a:rPr lang="en-US" sz="4000"/>
            </a:b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229600" cy="5486400"/>
          </a:xfrm>
        </p:spPr>
        <p:txBody>
          <a:bodyPr/>
          <a:lstStyle/>
          <a:p>
            <a:r>
              <a:rPr lang="en-US" sz="4000" b="1"/>
              <a:t>Gal 1:1</a:t>
            </a:r>
            <a:r>
              <a:rPr lang="en-US" sz="4000"/>
              <a:t>  Paul, </a:t>
            </a:r>
            <a:r>
              <a:rPr lang="en-US" sz="5400" i="1" u="sng"/>
              <a:t>an apostle</a:t>
            </a:r>
            <a:r>
              <a:rPr lang="en-US" sz="4000"/>
              <a:t> (not from men nor through man, but through Jesus Christ and God the Father who raised Him from the dead), </a:t>
            </a:r>
            <a:br>
              <a:rPr lang="en-US" sz="4000"/>
            </a:br>
            <a:r>
              <a:rPr lang="en-US" sz="4000"/>
              <a:t>Gal 1:2  and all the brethren who are with me, To the churches of Galatia: </a:t>
            </a:r>
            <a:br>
              <a:rPr lang="en-US" sz="4000"/>
            </a:b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/>
          <a:lstStyle/>
          <a:p>
            <a:r>
              <a:rPr lang="en-US" sz="4000" b="1"/>
              <a:t>Gal 1:1</a:t>
            </a:r>
            <a:r>
              <a:rPr lang="en-US" sz="4000"/>
              <a:t>  Paul, an apostle (not from men nor through man, but through Jesus Christ and God the Father who raised Him from the dead), </a:t>
            </a:r>
            <a:br>
              <a:rPr lang="en-US" sz="4000"/>
            </a:br>
            <a:r>
              <a:rPr lang="en-US" sz="4000"/>
              <a:t>Gal 1:2  </a:t>
            </a:r>
            <a:r>
              <a:rPr lang="en-US" sz="5400" i="1" u="sng"/>
              <a:t>and all the brethren who are with me</a:t>
            </a:r>
            <a:r>
              <a:rPr lang="en-US" sz="5400"/>
              <a:t>,</a:t>
            </a:r>
            <a:r>
              <a:rPr lang="en-US" sz="4000"/>
              <a:t> To the churches of Galatia: </a:t>
            </a:r>
            <a:br>
              <a:rPr lang="en-US" sz="4000"/>
            </a:b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r>
              <a:rPr lang="en-US" sz="4000" b="1"/>
              <a:t>Gal 1:1</a:t>
            </a:r>
            <a:r>
              <a:rPr lang="en-US" sz="4000"/>
              <a:t>  Paul, an apostle (not from men nor through man, but through Jesus Christ and God the Father who raised Him from the dead), </a:t>
            </a:r>
            <a:br>
              <a:rPr lang="en-US" sz="4000"/>
            </a:br>
            <a:r>
              <a:rPr lang="en-US" sz="4000"/>
              <a:t>Gal 1:2  and all the brethren who are with me, To the churches of </a:t>
            </a:r>
            <a:r>
              <a:rPr lang="en-US" sz="5400" i="1" u="sng"/>
              <a:t>Galatia</a:t>
            </a:r>
            <a:r>
              <a:rPr lang="en-US" sz="4000"/>
              <a:t>: </a:t>
            </a:r>
            <a:br>
              <a:rPr lang="en-US" sz="4000"/>
            </a:b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en-US" sz="4000" b="1"/>
              <a:t>Gal 1:1</a:t>
            </a:r>
            <a:r>
              <a:rPr lang="en-US" sz="4000"/>
              <a:t>  Paul, an apostle (not from men nor through man, but through Jesus Christ and God the Father who raised Him from the dead), </a:t>
            </a:r>
            <a:br>
              <a:rPr lang="en-US" sz="4000"/>
            </a:br>
            <a:r>
              <a:rPr lang="en-US" sz="4000"/>
              <a:t>Gal 1:2  and all the brethren who are with me, </a:t>
            </a:r>
            <a:r>
              <a:rPr lang="en-US" sz="5400" i="1" u="sng"/>
              <a:t>To the churches of Galatia</a:t>
            </a:r>
            <a:r>
              <a:rPr lang="en-US" sz="4000"/>
              <a:t>: </a:t>
            </a:r>
            <a:br>
              <a:rPr lang="en-US" sz="4000"/>
            </a:b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Purpose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Galatians 1:6-7</a:t>
            </a:r>
          </a:p>
          <a:p>
            <a:r>
              <a:rPr lang="en-US"/>
              <a:t>Galatians 1:1</a:t>
            </a:r>
          </a:p>
          <a:p>
            <a:r>
              <a:rPr lang="en-US"/>
              <a:t>Therefore:</a:t>
            </a:r>
          </a:p>
          <a:p>
            <a:pPr lvl="1"/>
            <a:r>
              <a:rPr lang="en-US"/>
              <a:t>Paul verifies his apostleship.</a:t>
            </a:r>
          </a:p>
          <a:p>
            <a:pPr lvl="1"/>
            <a:r>
              <a:rPr lang="en-US"/>
              <a:t>He defends the gospel of justification by faith in Christ.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Here is a brief outline of the book</a:t>
            </a:r>
          </a:p>
          <a:p>
            <a:endParaRPr lang="en-US"/>
          </a:p>
          <a:p>
            <a:pPr lvl="1"/>
            <a:r>
              <a:rPr lang="en-US"/>
              <a:t>Paul’s defense of his apostleship – 1,2</a:t>
            </a:r>
          </a:p>
          <a:p>
            <a:pPr lvl="1"/>
            <a:r>
              <a:rPr lang="en-US"/>
              <a:t>Paul’s defense of the gospel of justification by faith – 3,4</a:t>
            </a:r>
          </a:p>
          <a:p>
            <a:pPr lvl="1"/>
            <a:r>
              <a:rPr lang="en-US"/>
              <a:t>Call to stand fast in the liberty of the gospel – 5,6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theme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Gal 5:1</a:t>
            </a:r>
            <a:r>
              <a:rPr lang="en-US"/>
              <a:t>  Stand fast therefore in the liberty by which Christ has made us free, and do not be entangled again with a yoke of bondage.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460</TotalTime>
  <Words>311</Words>
  <Application>Microsoft Office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Wingdings</vt:lpstr>
      <vt:lpstr>Ripple</vt:lpstr>
      <vt:lpstr>To the churches of Galatia</vt:lpstr>
      <vt:lpstr>Gal 1:1  Paul, an apostle (not from men nor through man, but through Jesus Christ and God the Father who raised Him from the dead),  Gal 1:2  and all the brethren who are with me, To the churches of Galatia:  </vt:lpstr>
      <vt:lpstr>Gal 1:1  Paul, an apostle (not from men nor through man, but through Jesus Christ and God the Father who raised Him from the dead),  Gal 1:2  and all the brethren who are with me, To the churches of Galatia:  </vt:lpstr>
      <vt:lpstr>Gal 1:1  Paul, an apostle (not from men nor through man, but through Jesus Christ and God the Father who raised Him from the dead),  Gal 1:2  and all the brethren who are with me, To the churches of Galatia:  </vt:lpstr>
      <vt:lpstr>Gal 1:1  Paul, an apostle (not from men nor through man, but through Jesus Christ and God the Father who raised Him from the dead),  Gal 1:2  and all the brethren who are with me, To the churches of Galatia:  </vt:lpstr>
      <vt:lpstr>Gal 1:1  Paul, an apostle (not from men nor through man, but through Jesus Christ and God the Father who raised Him from the dead),  Gal 1:2  and all the brethren who are with me, To the churches of Galatia:  </vt:lpstr>
      <vt:lpstr>The Purpose</vt:lpstr>
      <vt:lpstr>Content</vt:lpstr>
      <vt:lpstr>The theme</vt:lpstr>
      <vt:lpstr>What Liberty?</vt:lpstr>
      <vt:lpstr>If you want to learn about true freedom, </vt:lpstr>
    </vt:vector>
  </TitlesOfParts>
  <Company>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churches of Galatia</dc:title>
  <dc:creator>Don Treadway</dc:creator>
  <cp:lastModifiedBy>Zachary Van Tassel</cp:lastModifiedBy>
  <cp:revision>4</cp:revision>
  <dcterms:created xsi:type="dcterms:W3CDTF">2007-10-20T16:11:13Z</dcterms:created>
  <dcterms:modified xsi:type="dcterms:W3CDTF">2012-09-03T01:19:32Z</dcterms:modified>
</cp:coreProperties>
</file>