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4C9DC-59D8-47BE-817C-87C367A15E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8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2D7F3-8DA2-43D9-B204-7A9F0CA18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860EB-AF8B-4A32-9C11-09BF6DB83A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42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0AA2-F123-4FCF-96D8-DE03C5FE0C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0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DC4E2-2993-432C-8A5D-50FBA43382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21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6DE2E-DD83-47BA-BD4A-946F189818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2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0C4FE-6FFD-440E-8A22-8D2A5DC658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2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464F9-E3DA-46F1-AFD5-C6156B57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91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13762-B852-45E7-8E84-B3957B5BB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E357E-82A2-46E0-AFBA-195503BF1F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9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C142F-7D0D-4CD9-A8F2-2B4A988BA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4F49-A629-4E1F-889F-1FC986DBD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001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10CD1-F6F9-495A-BC11-2CB93E8C6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99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6B0B8-EDEC-4510-8548-E63FD6B9B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558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9E02D-E560-46A3-A290-0D8924EC8F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0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2CC1-6ADA-4D2D-8E8A-7CAFBF47D9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F0B6A-D29F-460C-B92F-EF21B605D7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9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24EE4-3C12-4620-8E40-ECEBB6820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1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4A781-9A6D-4E1D-9381-00B7844855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0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57F4-40F2-4331-B73D-0B88A022C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20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2749E-83B9-416D-8312-F0EE9BCC4D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3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2BC61-19D8-4BA3-9679-880743167C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6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FE2ED-6FBC-4D29-ACF0-301A903DFF7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E408BF-CA76-4BFC-890F-B86EDB9A3A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381000"/>
            <a:ext cx="80772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Galatians 1:3-5 </a:t>
            </a:r>
          </a:p>
          <a:p>
            <a:r>
              <a:rPr lang="en-US" sz="4400" i="1" u="sng"/>
              <a:t>Grace to you and peace from God the Father and our Lord Jesus Christ</a:t>
            </a:r>
            <a:r>
              <a:rPr lang="en-US" sz="4400"/>
              <a:t>, who gave Himself for our sins, that He might deliver us from this present evil age, according to the will of our God and Father, to whom </a:t>
            </a:r>
            <a:r>
              <a:rPr lang="en-US" sz="4400" i="1"/>
              <a:t>be</a:t>
            </a:r>
            <a:r>
              <a:rPr lang="en-US" sz="4400"/>
              <a:t> glory forever and ever. Amen.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04800" y="457200"/>
            <a:ext cx="81534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Galatians 1:3-5 </a:t>
            </a:r>
          </a:p>
          <a:p>
            <a:r>
              <a:rPr lang="en-US" sz="4400" i="1" u="sng"/>
              <a:t>Grace</a:t>
            </a:r>
            <a:r>
              <a:rPr lang="en-US" sz="4400"/>
              <a:t> to you and peace from God the Father and our Lord Jesus Christ, </a:t>
            </a:r>
            <a:r>
              <a:rPr lang="en-US" sz="4400" i="1" u="sng"/>
              <a:t>who gave Himself for our sins,</a:t>
            </a:r>
            <a:r>
              <a:rPr lang="en-US" sz="4400"/>
              <a:t> that He might deliver us from this present evil age, according to the will of our God and Father, to whom </a:t>
            </a:r>
            <a:r>
              <a:rPr lang="en-US" sz="4400" i="1"/>
              <a:t>be</a:t>
            </a:r>
            <a:r>
              <a:rPr lang="en-US" sz="4400"/>
              <a:t> glory forever and ever. Amen.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381000"/>
            <a:ext cx="83058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Galatians 1:3-5 </a:t>
            </a:r>
          </a:p>
          <a:p>
            <a:r>
              <a:rPr lang="en-US" sz="4400"/>
              <a:t>Grace to you and </a:t>
            </a:r>
            <a:r>
              <a:rPr lang="en-US" sz="4400" i="1" u="sng"/>
              <a:t>peace</a:t>
            </a:r>
            <a:r>
              <a:rPr lang="en-US" sz="4400"/>
              <a:t> from God the Father and our Lord Jesus Christ, who gave Himself for our sins, </a:t>
            </a:r>
            <a:r>
              <a:rPr lang="en-US" sz="4400" i="1" u="sng"/>
              <a:t>that He might deliver us from this present evil age</a:t>
            </a:r>
            <a:r>
              <a:rPr lang="en-US" sz="4400"/>
              <a:t>, according to the will of our God and Father, to whom </a:t>
            </a:r>
            <a:r>
              <a:rPr lang="en-US" sz="4400" i="1"/>
              <a:t>be</a:t>
            </a:r>
            <a:r>
              <a:rPr lang="en-US" sz="4400"/>
              <a:t> glory forever and ever. Amen.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Evil in Paul’s Day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Romans 1:18-32</a:t>
            </a:r>
          </a:p>
          <a:p>
            <a:r>
              <a:rPr lang="en-US"/>
              <a:t>Galatians 5:19-21</a:t>
            </a:r>
          </a:p>
          <a:p>
            <a:r>
              <a:rPr lang="en-US"/>
              <a:t>I Corinthians 6:9-10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Evil in our day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Today, many think lightly of such things as: fornication, adultery, divorce</a:t>
            </a:r>
          </a:p>
          <a:p>
            <a:pPr>
              <a:lnSpc>
                <a:spcPct val="90000"/>
              </a:lnSpc>
            </a:pPr>
            <a:r>
              <a:rPr lang="en-US"/>
              <a:t>One is considered enlightened when they support: abortion, homosexuality, same –sex marriage</a:t>
            </a:r>
          </a:p>
          <a:p>
            <a:pPr>
              <a:lnSpc>
                <a:spcPct val="90000"/>
              </a:lnSpc>
            </a:pPr>
            <a:r>
              <a:rPr lang="en-US"/>
              <a:t>More and more our culture is accepting: lasciviousness, pornography, drug abuse</a:t>
            </a:r>
          </a:p>
          <a:p>
            <a:pPr>
              <a:lnSpc>
                <a:spcPct val="90000"/>
              </a:lnSpc>
            </a:pPr>
            <a:r>
              <a:rPr lang="en-US"/>
              <a:t>All of which reflect a world view impacted by: humanism, evolution, selfishness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Deliverance does the Lord Provide?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/>
              <a:t>Deliverance from the</a:t>
            </a:r>
          </a:p>
          <a:p>
            <a:r>
              <a:rPr lang="en-US"/>
              <a:t>Deliverance from the</a:t>
            </a:r>
          </a:p>
          <a:p>
            <a:r>
              <a:rPr lang="en-US"/>
              <a:t>Deliverance from the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48200" y="16002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</a:rPr>
              <a:t>Guilt of sin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48200" y="22098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</a:rPr>
              <a:t>Power of sin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24400" y="28194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accent1"/>
                </a:solidFill>
              </a:rPr>
              <a:t>Temptation of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6" grpId="1"/>
      <p:bldP spid="8197" grpId="0"/>
      <p:bldP spid="8197" grpId="1"/>
      <p:bldP spid="8198" grpId="0"/>
      <p:bldP spid="819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28600" y="228600"/>
            <a:ext cx="84582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/>
              <a:t>Galatians 1:3-5 </a:t>
            </a:r>
          </a:p>
          <a:p>
            <a:r>
              <a:rPr lang="en-US" sz="4400"/>
              <a:t>Grace to you and peace from God the Father and our Lord Jesus Christ, who gave Himself for our sins, that He might deliver us from this present evil age, </a:t>
            </a:r>
            <a:r>
              <a:rPr lang="en-US" sz="4400" b="1" u="sng"/>
              <a:t>according to the will of our God and Father, to whom be glory forever and ever. Amen</a:t>
            </a:r>
            <a:r>
              <a:rPr lang="en-US" sz="44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">
      <a:dk1>
        <a:srgbClr val="C0C0C0"/>
      </a:dk1>
      <a:lt1>
        <a:srgbClr val="FFFFFF"/>
      </a:lt1>
      <a:dk2>
        <a:srgbClr val="000000"/>
      </a:dk2>
      <a:lt2>
        <a:srgbClr val="DCDDAD"/>
      </a:lt2>
      <a:accent1>
        <a:srgbClr val="CC9900"/>
      </a:accent1>
      <a:accent2>
        <a:srgbClr val="BFD0B0"/>
      </a:accent2>
      <a:accent3>
        <a:srgbClr val="AAAAAA"/>
      </a:accent3>
      <a:accent4>
        <a:srgbClr val="DADADA"/>
      </a:accent4>
      <a:accent5>
        <a:srgbClr val="E2CAAA"/>
      </a:accent5>
      <a:accent6>
        <a:srgbClr val="ADBC9F"/>
      </a:accent6>
      <a:hlink>
        <a:srgbClr val="B8B400"/>
      </a:hlink>
      <a:folHlink>
        <a:srgbClr val="8C90D8"/>
      </a:folHlink>
    </a:clrScheme>
    <a:fontScheme name="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lormaster">
  <a:themeElements>
    <a:clrScheme name="">
      <a:dk1>
        <a:srgbClr val="000000"/>
      </a:dk1>
      <a:lt1>
        <a:srgbClr val="000000"/>
      </a:lt1>
      <a:dk2>
        <a:srgbClr val="4E4F21"/>
      </a:dk2>
      <a:lt2>
        <a:srgbClr val="C0C0C0"/>
      </a:lt2>
      <a:accent1>
        <a:srgbClr val="CC9900"/>
      </a:accent1>
      <a:accent2>
        <a:srgbClr val="BFD0B0"/>
      </a:accent2>
      <a:accent3>
        <a:srgbClr val="AAAAAA"/>
      </a:accent3>
      <a:accent4>
        <a:srgbClr val="000000"/>
      </a:accent4>
      <a:accent5>
        <a:srgbClr val="E2CAAA"/>
      </a:accent5>
      <a:accent6>
        <a:srgbClr val="ADBC9F"/>
      </a:accent6>
      <a:hlink>
        <a:srgbClr val="B8B400"/>
      </a:hlink>
      <a:folHlink>
        <a:srgbClr val="8C90D8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017</Template>
  <TotalTime>1264</TotalTime>
  <Words>320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master</vt:lpstr>
      <vt:lpstr>1_colormaster</vt:lpstr>
      <vt:lpstr>PowerPoint Presentation</vt:lpstr>
      <vt:lpstr>PowerPoint Presentation</vt:lpstr>
      <vt:lpstr>PowerPoint Presentation</vt:lpstr>
      <vt:lpstr>Evil in Paul’s Day</vt:lpstr>
      <vt:lpstr>Evil in our day</vt:lpstr>
      <vt:lpstr>What Deliverance does the Lord Provide?</vt:lpstr>
      <vt:lpstr>PowerPoint Presentation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 Treadway</dc:creator>
  <cp:lastModifiedBy>Zachary Van Tassel</cp:lastModifiedBy>
  <cp:revision>6</cp:revision>
  <dcterms:created xsi:type="dcterms:W3CDTF">2007-10-25T18:36:28Z</dcterms:created>
  <dcterms:modified xsi:type="dcterms:W3CDTF">2012-09-03T01:39:18Z</dcterms:modified>
</cp:coreProperties>
</file>