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sldIdLst>
    <p:sldId id="256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AD224-2A16-4427-AB39-F9A0739FF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0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9C5CD-C5AB-40C3-9D17-C84546419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4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D5A76-52C2-4F03-A39E-6495A44EE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37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4D5ED-632F-40B0-A21E-5AF694D89A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7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C1FF-3275-4F7E-81E4-A9DBE6CC39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7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97CC-425E-4E29-9F7D-82DF7F35B9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39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A81BA-8C52-4A1A-8B82-DF2FBE932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9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15AB1-6926-49F5-AF3A-915380E27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02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1EEEE-A51D-4A4C-BAA3-60B114D620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60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70012-95A0-423E-BD5A-79E360D6B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35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E5F1F-6926-4C98-B491-9F71442059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0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914D2-FBB3-4DD9-94EF-2BE29B76AD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E4141-251A-4C39-A41F-0808292A14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29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20E25-CB80-4D73-8DDA-38C816E801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32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99BE6-C292-433B-8AE8-DDA6F45D9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53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E8FC8-9FB0-4C18-9DBF-19A75073A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409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D606D-DB19-4719-803F-168584BDB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83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966DA-8BC1-4782-AB8B-ADB6F3C35B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870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B50C9-00D7-4CAF-964C-2395FF86E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34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F9DB2-4299-4E69-8D22-74C10D348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866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D3695-1C56-4358-B71C-8B631114D2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43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B55E-4277-4550-B96F-CF8B41D4EA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7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5A08-F656-4EF9-AE5A-A7868FBAE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579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6351C-D8EF-401B-9C86-17BE3B09D6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948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5B150-A0D5-41D6-9D81-760DEC69E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807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29FEB-4CD9-43DE-82E3-03134BC6DE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68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B6202-A15E-435E-ADF0-D90C58A8CC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1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DAB2F-C27C-437F-A29E-D5C6CC1656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1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3F96F-BA46-41F4-9522-EFD5FD3A2C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7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6672B-B68A-4A27-9331-C3245D8B0F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63B58-17B7-400D-A36B-9AAD544B5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0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39D29-0E55-41CD-9B4F-1B6AFEF8F1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3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8CDC2-CBE4-4963-A050-A48294550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6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1271AA-2363-4C52-A14F-245F8AA778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59FA01-4CBF-4636-99C9-DCD623E954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84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9CD7E0-8CF7-4386-9362-BC751F4C11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Paul’s Conversion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Galatians 1:11-24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669925"/>
            <a:ext cx="8305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/>
              <a:t>Gal 1:13  For you have heard of my former conduct in Judaism, how </a:t>
            </a:r>
            <a:r>
              <a:rPr lang="en-US" sz="4000" u="sng"/>
              <a:t>I persecuted the church of God beyond measure and </a:t>
            </a:r>
            <a:r>
              <a:rPr lang="en-US" sz="4000" i="1" u="sng"/>
              <a:t>tried to</a:t>
            </a:r>
            <a:r>
              <a:rPr lang="en-US" sz="4000" u="sng"/>
              <a:t> destroy it. 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His Conversion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 persecuted the church – Gal 1:13</a:t>
            </a:r>
          </a:p>
          <a:p>
            <a:r>
              <a:rPr lang="en-US"/>
              <a:t>He was advancing in Judaism – Gal 1:14</a:t>
            </a:r>
          </a:p>
          <a:p>
            <a:r>
              <a:rPr lang="en-US"/>
              <a:t>He was zealous for the traditions of his fathers - Gal 1:14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0" y="4419600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4400" y="41910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His Conversion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 had limited contact with the apostles</a:t>
            </a:r>
          </a:p>
          <a:p>
            <a:pPr>
              <a:buFontTx/>
              <a:buNone/>
            </a:pPr>
            <a:r>
              <a:rPr lang="en-US"/>
              <a:t>   Gal 1:15-20</a:t>
            </a:r>
          </a:p>
          <a:p>
            <a:r>
              <a:rPr lang="en-US"/>
              <a:t>He was unknown to the churches of Judea</a:t>
            </a:r>
          </a:p>
          <a:p>
            <a:pPr>
              <a:buFontTx/>
              <a:buNone/>
            </a:pPr>
            <a:r>
              <a:rPr lang="en-US"/>
              <a:t>   Gal 1:21-24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Explanations for His Conversion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Ulterior Motive</a:t>
            </a:r>
          </a:p>
          <a:p>
            <a:pPr lvl="1"/>
            <a:r>
              <a:rPr lang="en-US"/>
              <a:t>Wealth</a:t>
            </a:r>
          </a:p>
          <a:p>
            <a:pPr lvl="1"/>
            <a:r>
              <a:rPr lang="en-US"/>
              <a:t>Fame</a:t>
            </a:r>
          </a:p>
          <a:p>
            <a:pPr lvl="1"/>
            <a:r>
              <a:rPr lang="en-US"/>
              <a:t>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Explanations for His Conversion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Deceived</a:t>
            </a:r>
          </a:p>
          <a:p>
            <a:pPr lvl="1"/>
            <a:r>
              <a:rPr lang="en-US"/>
              <a:t>Who?</a:t>
            </a:r>
          </a:p>
          <a:p>
            <a:pPr lvl="1"/>
            <a:r>
              <a:rPr lang="en-US"/>
              <a:t>His Testimony</a:t>
            </a:r>
          </a:p>
          <a:p>
            <a:pPr lvl="2"/>
            <a:r>
              <a:rPr lang="en-US"/>
              <a:t>Galatians 1:11-12</a:t>
            </a:r>
          </a:p>
          <a:p>
            <a:pPr lvl="2"/>
            <a:r>
              <a:rPr lang="en-US"/>
              <a:t>I Corinthians 15:8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Explanations for His Conversion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Mad</a:t>
            </a:r>
          </a:p>
          <a:p>
            <a:pPr lvl="1">
              <a:lnSpc>
                <a:spcPct val="90000"/>
              </a:lnSpc>
            </a:pPr>
            <a:r>
              <a:rPr lang="en-US"/>
              <a:t>Acts 26:24</a:t>
            </a:r>
          </a:p>
          <a:p>
            <a:pPr lvl="1">
              <a:lnSpc>
                <a:spcPct val="90000"/>
              </a:lnSpc>
            </a:pPr>
            <a:r>
              <a:rPr lang="en-US"/>
              <a:t>Guilt</a:t>
            </a:r>
          </a:p>
          <a:p>
            <a:pPr lvl="1">
              <a:lnSpc>
                <a:spcPct val="90000"/>
              </a:lnSpc>
            </a:pPr>
            <a:r>
              <a:rPr lang="en-US"/>
              <a:t>Heat</a:t>
            </a:r>
          </a:p>
          <a:p>
            <a:pPr lvl="1">
              <a:lnSpc>
                <a:spcPct val="90000"/>
              </a:lnSpc>
            </a:pPr>
            <a:r>
              <a:rPr lang="en-US"/>
              <a:t>Consider his testimony</a:t>
            </a:r>
          </a:p>
          <a:p>
            <a:pPr lvl="2">
              <a:lnSpc>
                <a:spcPct val="90000"/>
              </a:lnSpc>
            </a:pPr>
            <a:r>
              <a:rPr lang="en-US"/>
              <a:t>Acts 26:9</a:t>
            </a:r>
          </a:p>
          <a:p>
            <a:pPr lvl="2">
              <a:lnSpc>
                <a:spcPct val="90000"/>
              </a:lnSpc>
            </a:pPr>
            <a:r>
              <a:rPr lang="en-US"/>
              <a:t>1 Timothy 1:13</a:t>
            </a:r>
          </a:p>
          <a:p>
            <a:pPr lvl="2">
              <a:lnSpc>
                <a:spcPct val="90000"/>
              </a:lnSpc>
            </a:pPr>
            <a:r>
              <a:rPr lang="en-US"/>
              <a:t>Acts 18, 22, 23, 2 Corinthians 12</a:t>
            </a:r>
          </a:p>
          <a:p>
            <a:pPr lvl="1">
              <a:lnSpc>
                <a:spcPct val="90000"/>
              </a:lnSpc>
            </a:pPr>
            <a:r>
              <a:rPr lang="en-US"/>
              <a:t>Do his epistles seem like they were written by a mad man????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Explanations for His Conversion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 Saw Jesus!!!</a:t>
            </a:r>
          </a:p>
          <a:p>
            <a:pPr lvl="1"/>
            <a:r>
              <a:rPr lang="en-US"/>
              <a:t>Reason given by Paul</a:t>
            </a:r>
          </a:p>
          <a:p>
            <a:pPr lvl="2"/>
            <a:r>
              <a:rPr lang="en-US"/>
              <a:t>Acts 22:1-16</a:t>
            </a:r>
          </a:p>
          <a:p>
            <a:pPr lvl="2"/>
            <a:r>
              <a:rPr lang="en-US"/>
              <a:t>Acts 26:12-23</a:t>
            </a:r>
          </a:p>
          <a:p>
            <a:pPr lvl="1"/>
            <a:r>
              <a:rPr lang="en-US"/>
              <a:t>The only explanation that fits!</a:t>
            </a:r>
          </a:p>
          <a:p>
            <a:pPr lvl="1"/>
            <a:r>
              <a:rPr lang="en-US"/>
              <a:t>Acts 26:19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are You Going to do With Paul’s Conversion?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it going to cause you to investigate further?</a:t>
            </a:r>
          </a:p>
          <a:p>
            <a:r>
              <a:rPr lang="en-US"/>
              <a:t>Is it going to move you to glorify God?</a:t>
            </a:r>
          </a:p>
          <a:p>
            <a:r>
              <a:rPr lang="en-US"/>
              <a:t>Are you going to refuse to respond?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master">
  <a:themeElements>
    <a:clrScheme name="">
      <a:dk1>
        <a:srgbClr val="000000"/>
      </a:dk1>
      <a:lt1>
        <a:srgbClr val="FFFFFF"/>
      </a:lt1>
      <a:dk2>
        <a:srgbClr val="1C1C1C"/>
      </a:dk2>
      <a:lt2>
        <a:srgbClr val="4D4D4D"/>
      </a:lt2>
      <a:accent1>
        <a:srgbClr val="808000"/>
      </a:accent1>
      <a:accent2>
        <a:srgbClr val="993366"/>
      </a:accent2>
      <a:accent3>
        <a:srgbClr val="FFFFFF"/>
      </a:accent3>
      <a:accent4>
        <a:srgbClr val="000000"/>
      </a:accent4>
      <a:accent5>
        <a:srgbClr val="C0C0AA"/>
      </a:accent5>
      <a:accent6>
        <a:srgbClr val="8A2D5C"/>
      </a:accent6>
      <a:hlink>
        <a:srgbClr val="CC9900"/>
      </a:hlink>
      <a:folHlink>
        <a:srgbClr val="339966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FFFFFF"/>
      </a:lt1>
      <a:dk2>
        <a:srgbClr val="1C1C1C"/>
      </a:dk2>
      <a:lt2>
        <a:srgbClr val="4D4D4D"/>
      </a:lt2>
      <a:accent1>
        <a:srgbClr val="808000"/>
      </a:accent1>
      <a:accent2>
        <a:srgbClr val="993366"/>
      </a:accent2>
      <a:accent3>
        <a:srgbClr val="FFFFFF"/>
      </a:accent3>
      <a:accent4>
        <a:srgbClr val="000000"/>
      </a:accent4>
      <a:accent5>
        <a:srgbClr val="C0C0AA"/>
      </a:accent5>
      <a:accent6>
        <a:srgbClr val="8A2D5C"/>
      </a:accent6>
      <a:hlink>
        <a:srgbClr val="CC9900"/>
      </a:hlink>
      <a:folHlink>
        <a:srgbClr val="339966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FFFFFF"/>
      </a:lt1>
      <a:dk2>
        <a:srgbClr val="1C1C1C"/>
      </a:dk2>
      <a:lt2>
        <a:srgbClr val="4D4D4D"/>
      </a:lt2>
      <a:accent1>
        <a:srgbClr val="808000"/>
      </a:accent1>
      <a:accent2>
        <a:srgbClr val="993366"/>
      </a:accent2>
      <a:accent3>
        <a:srgbClr val="FFFFFF"/>
      </a:accent3>
      <a:accent4>
        <a:srgbClr val="000000"/>
      </a:accent4>
      <a:accent5>
        <a:srgbClr val="C0C0AA"/>
      </a:accent5>
      <a:accent6>
        <a:srgbClr val="8A2D5C"/>
      </a:accent6>
      <a:hlink>
        <a:srgbClr val="CC9900"/>
      </a:hlink>
      <a:folHlink>
        <a:srgbClr val="339966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007</Template>
  <TotalTime>1979</TotalTime>
  <Words>211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master</vt:lpstr>
      <vt:lpstr>1_colormaster</vt:lpstr>
      <vt:lpstr>2_colormaster</vt:lpstr>
      <vt:lpstr>Paul’s Conversion</vt:lpstr>
      <vt:lpstr>PowerPoint Presentation</vt:lpstr>
      <vt:lpstr>Before His Conversion</vt:lpstr>
      <vt:lpstr>After His Conversion</vt:lpstr>
      <vt:lpstr>Explanations for His Conversion</vt:lpstr>
      <vt:lpstr>Explanations for His Conversion</vt:lpstr>
      <vt:lpstr>Explanations for His Conversion</vt:lpstr>
      <vt:lpstr>Explanations for His Conversion</vt:lpstr>
      <vt:lpstr>What are You Going to do With Paul’s Conversion?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Conversion</dc:title>
  <dc:creator>Don Treadway</dc:creator>
  <cp:lastModifiedBy>Zachary Van Tassel</cp:lastModifiedBy>
  <cp:revision>5</cp:revision>
  <dcterms:created xsi:type="dcterms:W3CDTF">2007-11-08T16:27:57Z</dcterms:created>
  <dcterms:modified xsi:type="dcterms:W3CDTF">2012-09-03T02:04:27Z</dcterms:modified>
</cp:coreProperties>
</file>