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3" r:id="rId9"/>
    <p:sldId id="264" r:id="rId10"/>
    <p:sldId id="267" r:id="rId11"/>
    <p:sldId id="268" r:id="rId12"/>
    <p:sldId id="269" r:id="rId13"/>
    <p:sldId id="271" r:id="rId14"/>
    <p:sldId id="272" r:id="rId15"/>
    <p:sldId id="274" r:id="rId16"/>
    <p:sldId id="275" r:id="rId17"/>
    <p:sldId id="276" r:id="rId18"/>
    <p:sldId id="280" r:id="rId19"/>
    <p:sldId id="277" r:id="rId20"/>
    <p:sldId id="278" r:id="rId21"/>
    <p:sldId id="281" r:id="rId22"/>
    <p:sldId id="282" r:id="rId23"/>
    <p:sldId id="283" r:id="rId24"/>
    <p:sldId id="284" r:id="rId25"/>
    <p:sldId id="285" r:id="rId26"/>
    <p:sldId id="286" r:id="rId27"/>
    <p:sldId id="258" r:id="rId2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E902-2641-477B-9036-798397D0C19C}" type="datetimeFigureOut">
              <a:rPr lang="en-US" smtClean="0"/>
              <a:pPr/>
              <a:t>08/21/2012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DCDC-CACA-436D-A3B4-809CD1157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E902-2641-477B-9036-798397D0C19C}" type="datetimeFigureOut">
              <a:rPr lang="en-US" smtClean="0"/>
              <a:pPr/>
              <a:t>08/21/2012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DCDC-CACA-436D-A3B4-809CD1157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E902-2641-477B-9036-798397D0C19C}" type="datetimeFigureOut">
              <a:rPr lang="en-US" smtClean="0"/>
              <a:pPr/>
              <a:t>08/21/2012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DCDC-CACA-436D-A3B4-809CD1157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E902-2641-477B-9036-798397D0C19C}" type="datetimeFigureOut">
              <a:rPr lang="en-US" smtClean="0"/>
              <a:pPr/>
              <a:t>08/21/2012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DCDC-CACA-436D-A3B4-809CD1157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E902-2641-477B-9036-798397D0C19C}" type="datetimeFigureOut">
              <a:rPr lang="en-US" smtClean="0"/>
              <a:pPr/>
              <a:t>08/21/2012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DCDC-CACA-436D-A3B4-809CD1157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E902-2641-477B-9036-798397D0C19C}" type="datetimeFigureOut">
              <a:rPr lang="en-US" smtClean="0"/>
              <a:pPr/>
              <a:t>08/21/2012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DCDC-CACA-436D-A3B4-809CD1157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E902-2641-477B-9036-798397D0C19C}" type="datetimeFigureOut">
              <a:rPr lang="en-US" smtClean="0"/>
              <a:pPr/>
              <a:t>08/21/2012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DCDC-CACA-436D-A3B4-809CD1157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E902-2641-477B-9036-798397D0C19C}" type="datetimeFigureOut">
              <a:rPr lang="en-US" smtClean="0"/>
              <a:pPr/>
              <a:t>08/21/2012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DCDC-CACA-436D-A3B4-809CD1157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E902-2641-477B-9036-798397D0C19C}" type="datetimeFigureOut">
              <a:rPr lang="en-US" smtClean="0"/>
              <a:pPr/>
              <a:t>08/21/2012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DCDC-CACA-436D-A3B4-809CD1157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E902-2641-477B-9036-798397D0C19C}" type="datetimeFigureOut">
              <a:rPr lang="en-US" smtClean="0"/>
              <a:pPr/>
              <a:t>08/21/2012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DCDC-CACA-436D-A3B4-809CD1157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E902-2641-477B-9036-798397D0C19C}" type="datetimeFigureOut">
              <a:rPr lang="en-US" smtClean="0"/>
              <a:pPr/>
              <a:t>08/21/2012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DCDC-CACA-436D-A3B4-809CD1157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FE902-2641-477B-9036-798397D0C19C}" type="datetimeFigureOut">
              <a:rPr lang="en-US" smtClean="0"/>
              <a:pPr/>
              <a:t>08/21/2012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4DCDC-CACA-436D-A3B4-809CD1157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  <a:t>Melchizedek  Christ</a:t>
            </a:r>
            <a:br>
              <a:rPr lang="en-US" sz="7200" dirty="0" smtClean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</a:br>
            <a:r>
              <a:rPr lang="en-US" sz="7200" dirty="0" smtClean="0">
                <a:solidFill>
                  <a:schemeClr val="accent5">
                    <a:lumMod val="50000"/>
                  </a:schemeClr>
                </a:solidFill>
                <a:latin typeface="Algerian" pitchFamily="82" charset="0"/>
              </a:rPr>
              <a:t>Us</a:t>
            </a:r>
            <a:endParaRPr lang="en-US" sz="7200" dirty="0">
              <a:solidFill>
                <a:schemeClr val="accent5">
                  <a:lumMod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6:17-18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6:17-18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Peaceable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6:17-18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Peaceable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7:2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6:17-18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Peaceable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7:2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16:33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72060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6:17-18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Peaceable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7:2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16:33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14:19</a:t>
                      </a:r>
                    </a:p>
                    <a:p>
                      <a:pPr algn="ctr"/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6:17-18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Peaceable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7:2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16:33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14:19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Unique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3"/>
          <a:ext cx="9144000" cy="65640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6857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6:17-18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Peaceable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7:2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16:33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14:19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Unique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6:17-18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Peaceable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7:2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16:33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14:19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Unique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3:16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6:17-18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Peaceable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7:2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16:33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14:19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Unique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3:16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2:15-17 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6:17-18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Peaceable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7:2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16:33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14:19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Unique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3:16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2:15-17 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Blessing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6:17-18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Peaceable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7:2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16:33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14:19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Unique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3:16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2:15-17 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Blessing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7:4-6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6:17-18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Peaceable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7:2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16:33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14:19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Unique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3:16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2:15-17 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Blessing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7:4-6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Ephesians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716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Peter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7:2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6:17-18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Peaceable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7:2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Isaiah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9:6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Romans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14:19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Unique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John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3:16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John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2:15-17 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02358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Blessing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7:4-7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Ephesians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1:3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Galatians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6:10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3"/>
          <a:ext cx="9144000" cy="65640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2600"/>
                <a:gridCol w="2438400"/>
                <a:gridCol w="2667000"/>
                <a:gridCol w="2286000"/>
              </a:tblGrid>
              <a:tr h="6857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Righteous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Peaceable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Unique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Bless Others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3"/>
          <a:ext cx="9144000" cy="65640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6857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3"/>
          <a:ext cx="9144000" cy="65640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6857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3"/>
          <a:ext cx="9144000" cy="65640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6857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3"/>
          <a:ext cx="9144000" cy="65640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6857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3"/>
          <a:ext cx="9144000" cy="65640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6857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3"/>
          <a:ext cx="9144000" cy="65640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6857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3"/>
          <a:ext cx="9144000" cy="65640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514600"/>
                <a:gridCol w="2286000"/>
                <a:gridCol w="2286000"/>
              </a:tblGrid>
              <a:tr h="6857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Melchizedek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Christ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King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17:14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Revelation 1:6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Priest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7:1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Hebrews 4:14-15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639</Words>
  <Application>Microsoft Office PowerPoint</Application>
  <PresentationFormat>On-screen Show (4:3)</PresentationFormat>
  <Paragraphs>527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Melchizedek  Christ 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Melchizedek  Christ Us</dc:title>
  <dc:creator>Don</dc:creator>
  <cp:lastModifiedBy>Zachary Van Tassel</cp:lastModifiedBy>
  <cp:revision>6</cp:revision>
  <dcterms:created xsi:type="dcterms:W3CDTF">2012-01-06T17:39:26Z</dcterms:created>
  <dcterms:modified xsi:type="dcterms:W3CDTF">2012-08-22T03:08:57Z</dcterms:modified>
</cp:coreProperties>
</file>