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61" r:id="rId4"/>
    <p:sldId id="258" r:id="rId5"/>
    <p:sldId id="259" r:id="rId6"/>
    <p:sldId id="260" r:id="rId7"/>
    <p:sldId id="263" r:id="rId8"/>
    <p:sldId id="272" r:id="rId9"/>
    <p:sldId id="264" r:id="rId10"/>
    <p:sldId id="265" r:id="rId11"/>
    <p:sldId id="273" r:id="rId12"/>
    <p:sldId id="276" r:id="rId13"/>
    <p:sldId id="277" r:id="rId14"/>
    <p:sldId id="266" r:id="rId15"/>
    <p:sldId id="274" r:id="rId16"/>
    <p:sldId id="278" r:id="rId17"/>
    <p:sldId id="279" r:id="rId18"/>
    <p:sldId id="280" r:id="rId19"/>
    <p:sldId id="267" r:id="rId20"/>
    <p:sldId id="275" r:id="rId21"/>
    <p:sldId id="281" r:id="rId22"/>
    <p:sldId id="282" r:id="rId23"/>
    <p:sldId id="291" r:id="rId24"/>
    <p:sldId id="284" r:id="rId25"/>
    <p:sldId id="270" r:id="rId26"/>
    <p:sldId id="271" r:id="rId27"/>
    <p:sldId id="285" r:id="rId28"/>
    <p:sldId id="286"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4" autoAdjust="0"/>
    <p:restoredTop sz="94660"/>
  </p:normalViewPr>
  <p:slideViewPr>
    <p:cSldViewPr>
      <p:cViewPr varScale="1">
        <p:scale>
          <a:sx n="89" d="100"/>
          <a:sy n="89" d="100"/>
        </p:scale>
        <p:origin x="-48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5F7EE-8F3D-46A5-8426-60881E17069B}" type="datetimeFigureOut">
              <a:rPr lang="en-US" smtClean="0"/>
              <a:t>08/04/2012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5F7EE-8F3D-46A5-8426-60881E17069B}" type="datetimeFigureOut">
              <a:rPr lang="en-US" smtClean="0"/>
              <a:t>08/04/2012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5F7EE-8F3D-46A5-8426-60881E17069B}" type="datetimeFigureOut">
              <a:rPr lang="en-US" smtClean="0"/>
              <a:t>08/04/2012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5F7EE-8F3D-46A5-8426-60881E17069B}" type="datetimeFigureOut">
              <a:rPr lang="en-US" smtClean="0"/>
              <a:t>08/04/2012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5F7EE-8F3D-46A5-8426-60881E17069B}" type="datetimeFigureOut">
              <a:rPr lang="en-US" smtClean="0"/>
              <a:t>08/04/2012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5F7EE-8F3D-46A5-8426-60881E17069B}" type="datetimeFigureOut">
              <a:rPr lang="en-US" smtClean="0"/>
              <a:t>08/04/2012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5F7EE-8F3D-46A5-8426-60881E17069B}" type="datetimeFigureOut">
              <a:rPr lang="en-US" smtClean="0"/>
              <a:t>08/04/2012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5F7EE-8F3D-46A5-8426-60881E17069B}" type="datetimeFigureOut">
              <a:rPr lang="en-US" smtClean="0"/>
              <a:t>08/04/2012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5F7EE-8F3D-46A5-8426-60881E17069B}" type="datetimeFigureOut">
              <a:rPr lang="en-US" smtClean="0"/>
              <a:t>08/04/2012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F7EE-8F3D-46A5-8426-60881E17069B}" type="datetimeFigureOut">
              <a:rPr lang="en-US" smtClean="0"/>
              <a:t>08/04/2012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5F7EE-8F3D-46A5-8426-60881E17069B}" type="datetimeFigureOut">
              <a:rPr lang="en-US" smtClean="0"/>
              <a:t>08/04/2012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8EB54-5DE4-49F6-99E1-63F34F26D29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5F7EE-8F3D-46A5-8426-60881E17069B}" type="datetimeFigureOut">
              <a:rPr lang="en-US" smtClean="0"/>
              <a:t>08/04/2012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8EB54-5DE4-49F6-99E1-63F34F26D2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057400"/>
            <a:ext cx="9144000" cy="1569660"/>
          </a:xfrm>
          <a:prstGeom prst="rect">
            <a:avLst/>
          </a:prstGeom>
          <a:noFill/>
        </p:spPr>
        <p:txBody>
          <a:bodyPr wrap="square" rtlCol="0">
            <a:spAutoFit/>
          </a:bodyPr>
          <a:lstStyle/>
          <a:p>
            <a:pPr algn="ctr"/>
            <a:r>
              <a:rPr lang="en-US" sz="9600" dirty="0" smtClean="0">
                <a:solidFill>
                  <a:srgbClr val="FFFF00"/>
                </a:solidFill>
                <a:latin typeface="Imprint MT Shadow" pitchFamily="82" charset="0"/>
              </a:rPr>
              <a:t>TEMPTATION</a:t>
            </a:r>
            <a:endParaRPr lang="en-US" sz="9600" dirty="0">
              <a:solidFill>
                <a:srgbClr val="FFFF00"/>
              </a:solidFill>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9130705"/>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a:t>
            </a:r>
            <a:r>
              <a:rPr lang="en-US" sz="6000" b="1" baseline="30000" dirty="0" smtClean="0">
                <a:latin typeface="Tahoma" pitchFamily="34" charset="0"/>
                <a:ea typeface="Tahoma" pitchFamily="34" charset="0"/>
                <a:cs typeface="Tahoma" pitchFamily="34" charset="0"/>
              </a:rPr>
              <a:t>14 But each one is tempted when he is drawn away by his own desires and enticed.</a:t>
            </a:r>
            <a:r>
              <a:rPr lang="en-US" sz="4000" baseline="30000" dirty="0" smtClean="0">
                <a:latin typeface="Tahoma" pitchFamily="34" charset="0"/>
                <a:ea typeface="Tahoma" pitchFamily="34" charset="0"/>
                <a:cs typeface="Tahoma" pitchFamily="34" charset="0"/>
              </a:rPr>
              <a:t>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590800"/>
            <a:ext cx="8305800" cy="646331"/>
          </a:xfrm>
          <a:prstGeom prst="rect">
            <a:avLst/>
          </a:prstGeom>
          <a:noFill/>
        </p:spPr>
        <p:txBody>
          <a:bodyPr wrap="square" rtlCol="0">
            <a:spAutoFit/>
          </a:bodyPr>
          <a:lstStyle/>
          <a:p>
            <a:r>
              <a:rPr lang="en-US" sz="3600" dirty="0" smtClean="0">
                <a:solidFill>
                  <a:schemeClr val="bg1"/>
                </a:solidFill>
              </a:rPr>
              <a:t>DESIRE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590800"/>
            <a:ext cx="8305800" cy="646331"/>
          </a:xfrm>
          <a:prstGeom prst="rect">
            <a:avLst/>
          </a:prstGeom>
          <a:noFill/>
        </p:spPr>
        <p:txBody>
          <a:bodyPr wrap="square" rtlCol="0">
            <a:spAutoFit/>
          </a:bodyPr>
          <a:lstStyle/>
          <a:p>
            <a:r>
              <a:rPr lang="en-US" sz="3600" dirty="0" smtClean="0">
                <a:solidFill>
                  <a:schemeClr val="bg1"/>
                </a:solidFill>
              </a:rPr>
              <a:t>DESIRE + OPPORTUNITY</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590800"/>
            <a:ext cx="8305800" cy="707886"/>
          </a:xfrm>
          <a:prstGeom prst="rect">
            <a:avLst/>
          </a:prstGeom>
          <a:noFill/>
        </p:spPr>
        <p:txBody>
          <a:bodyPr wrap="square" rtlCol="0">
            <a:spAutoFit/>
          </a:bodyPr>
          <a:lstStyle/>
          <a:p>
            <a:r>
              <a:rPr lang="en-US" sz="3600" dirty="0" smtClean="0">
                <a:solidFill>
                  <a:schemeClr val="bg1"/>
                </a:solidFill>
              </a:rPr>
              <a:t>DESIRE + OPPORTUNITY = </a:t>
            </a:r>
            <a:r>
              <a:rPr lang="en-US" sz="4000" b="1" dirty="0" smtClean="0">
                <a:solidFill>
                  <a:schemeClr val="bg1"/>
                </a:solidFill>
              </a:rPr>
              <a:t>TEMPTATION</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720336"/>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a:t>
            </a:r>
            <a:r>
              <a:rPr lang="en-US" sz="6000" b="1" baseline="30000" dirty="0" smtClean="0">
                <a:latin typeface="Tahoma" pitchFamily="34" charset="0"/>
                <a:ea typeface="Tahoma" pitchFamily="34" charset="0"/>
                <a:cs typeface="Tahoma" pitchFamily="34" charset="0"/>
              </a:rPr>
              <a:t>15 Then, when desire has conceived, it gives birth to sin</a:t>
            </a:r>
            <a:r>
              <a:rPr lang="en-US" sz="4000" baseline="30000" dirty="0" smtClean="0">
                <a:latin typeface="Tahoma" pitchFamily="34" charset="0"/>
                <a:ea typeface="Tahoma" pitchFamily="34" charset="0"/>
                <a:cs typeface="Tahoma" pitchFamily="34" charset="0"/>
              </a:rPr>
              <a:t>;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362200"/>
            <a:ext cx="8458200" cy="646331"/>
          </a:xfrm>
          <a:prstGeom prst="rect">
            <a:avLst/>
          </a:prstGeom>
          <a:noFill/>
        </p:spPr>
        <p:txBody>
          <a:bodyPr wrap="square" rtlCol="0">
            <a:spAutoFit/>
          </a:bodyPr>
          <a:lstStyle/>
          <a:p>
            <a:r>
              <a:rPr lang="en-US" sz="3600" dirty="0" smtClean="0">
                <a:solidFill>
                  <a:schemeClr val="bg1"/>
                </a:solidFill>
              </a:rPr>
              <a:t>DESIRE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362200"/>
            <a:ext cx="8458200" cy="646331"/>
          </a:xfrm>
          <a:prstGeom prst="rect">
            <a:avLst/>
          </a:prstGeom>
          <a:noFill/>
        </p:spPr>
        <p:txBody>
          <a:bodyPr wrap="square" rtlCol="0">
            <a:spAutoFit/>
          </a:bodyPr>
          <a:lstStyle/>
          <a:p>
            <a:r>
              <a:rPr lang="en-US" sz="3600" dirty="0" smtClean="0">
                <a:solidFill>
                  <a:schemeClr val="bg1"/>
                </a:solidFill>
              </a:rPr>
              <a:t>DESIRE + OPPORTUNITY</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362200"/>
            <a:ext cx="8458200" cy="646331"/>
          </a:xfrm>
          <a:prstGeom prst="rect">
            <a:avLst/>
          </a:prstGeom>
          <a:noFill/>
        </p:spPr>
        <p:txBody>
          <a:bodyPr wrap="square" rtlCol="0">
            <a:spAutoFit/>
          </a:bodyPr>
          <a:lstStyle/>
          <a:p>
            <a:r>
              <a:rPr lang="en-US" sz="3600" dirty="0" smtClean="0">
                <a:solidFill>
                  <a:schemeClr val="bg1"/>
                </a:solidFill>
              </a:rPr>
              <a:t>DESIRE + OPPORTUNITY + ACTION</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457200" y="2362200"/>
            <a:ext cx="8458200" cy="707886"/>
          </a:xfrm>
          <a:prstGeom prst="rect">
            <a:avLst/>
          </a:prstGeom>
          <a:noFill/>
        </p:spPr>
        <p:txBody>
          <a:bodyPr wrap="square" rtlCol="0">
            <a:spAutoFit/>
          </a:bodyPr>
          <a:lstStyle/>
          <a:p>
            <a:r>
              <a:rPr lang="en-US" sz="3600" dirty="0" smtClean="0">
                <a:solidFill>
                  <a:schemeClr val="bg1"/>
                </a:solidFill>
              </a:rPr>
              <a:t>DESIRE + OPPORTUNITY + ACTION = </a:t>
            </a:r>
            <a:r>
              <a:rPr lang="en-US" sz="4000" b="1" dirty="0" smtClean="0">
                <a:solidFill>
                  <a:schemeClr val="bg1"/>
                </a:solidFill>
              </a:rPr>
              <a:t>SIN</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658781"/>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a:t>
            </a:r>
            <a:r>
              <a:rPr lang="en-US" sz="6000" b="1" baseline="30000" dirty="0" smtClean="0">
                <a:latin typeface="Tahoma" pitchFamily="34" charset="0"/>
                <a:ea typeface="Tahoma" pitchFamily="34" charset="0"/>
                <a:cs typeface="Tahoma" pitchFamily="34" charset="0"/>
              </a:rPr>
              <a:t>; and sin, when it is full-grown, brings forth death</a:t>
            </a:r>
            <a:r>
              <a:rPr lang="en-US" sz="4000" baseline="30000" dirty="0" smtClean="0">
                <a:latin typeface="Tahoma" pitchFamily="34" charset="0"/>
                <a:ea typeface="Tahoma" pitchFamily="34" charset="0"/>
                <a:cs typeface="Tahoma" pitchFamily="34" charset="0"/>
              </a:rPr>
              <a:t>.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52400"/>
            <a:ext cx="9144000" cy="8104783"/>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that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2362200"/>
            <a:ext cx="8610600" cy="523220"/>
          </a:xfrm>
          <a:prstGeom prst="rect">
            <a:avLst/>
          </a:prstGeom>
          <a:noFill/>
        </p:spPr>
        <p:txBody>
          <a:bodyPr wrap="square" rtlCol="0">
            <a:spAutoFit/>
          </a:bodyPr>
          <a:lstStyle/>
          <a:p>
            <a:r>
              <a:rPr lang="en-US" sz="2800" dirty="0" smtClean="0">
                <a:solidFill>
                  <a:schemeClr val="bg1"/>
                </a:solidFill>
              </a:rPr>
              <a:t>DESIRE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2362200"/>
            <a:ext cx="8610600" cy="523220"/>
          </a:xfrm>
          <a:prstGeom prst="rect">
            <a:avLst/>
          </a:prstGeom>
          <a:noFill/>
        </p:spPr>
        <p:txBody>
          <a:bodyPr wrap="square" rtlCol="0">
            <a:spAutoFit/>
          </a:bodyPr>
          <a:lstStyle/>
          <a:p>
            <a:r>
              <a:rPr lang="en-US" sz="2800" dirty="0" smtClean="0">
                <a:solidFill>
                  <a:schemeClr val="bg1"/>
                </a:solidFill>
              </a:rPr>
              <a:t>DESIRE + OPPORTUNITY</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2362200"/>
            <a:ext cx="8610600" cy="523220"/>
          </a:xfrm>
          <a:prstGeom prst="rect">
            <a:avLst/>
          </a:prstGeom>
          <a:noFill/>
        </p:spPr>
        <p:txBody>
          <a:bodyPr wrap="square" rtlCol="0">
            <a:spAutoFit/>
          </a:bodyPr>
          <a:lstStyle/>
          <a:p>
            <a:r>
              <a:rPr lang="en-US" sz="2800" dirty="0" smtClean="0">
                <a:solidFill>
                  <a:schemeClr val="bg1"/>
                </a:solidFill>
              </a:rPr>
              <a:t>DESIRE + OPPORTUNITY + ACTION</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81000" y="2362200"/>
            <a:ext cx="8610600" cy="523220"/>
          </a:xfrm>
          <a:prstGeom prst="rect">
            <a:avLst/>
          </a:prstGeom>
          <a:noFill/>
        </p:spPr>
        <p:txBody>
          <a:bodyPr wrap="square" rtlCol="0">
            <a:spAutoFit/>
          </a:bodyPr>
          <a:lstStyle/>
          <a:p>
            <a:r>
              <a:rPr lang="en-US" sz="2800" dirty="0" smtClean="0">
                <a:solidFill>
                  <a:schemeClr val="bg1"/>
                </a:solidFill>
              </a:rPr>
              <a:t>DESIRE + OPPORTUNITY + ACTION + NO FORGIVENESS =</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304800" y="2362200"/>
            <a:ext cx="8610600" cy="1261884"/>
          </a:xfrm>
          <a:prstGeom prst="rect">
            <a:avLst/>
          </a:prstGeom>
          <a:noFill/>
        </p:spPr>
        <p:txBody>
          <a:bodyPr wrap="square" rtlCol="0">
            <a:spAutoFit/>
          </a:bodyPr>
          <a:lstStyle/>
          <a:p>
            <a:pPr algn="ctr"/>
            <a:r>
              <a:rPr lang="en-US" sz="2800" dirty="0" smtClean="0">
                <a:solidFill>
                  <a:schemeClr val="bg1"/>
                </a:solidFill>
              </a:rPr>
              <a:t>DESIRE + OPPORTUNITY + ACTION + NO  FORGIVENESS = </a:t>
            </a:r>
            <a:r>
              <a:rPr lang="en-US" sz="4800" b="1" dirty="0" smtClean="0">
                <a:solidFill>
                  <a:schemeClr val="bg1"/>
                </a:solidFill>
                <a:latin typeface="Tahoma" pitchFamily="34" charset="0"/>
                <a:ea typeface="Tahoma" pitchFamily="34" charset="0"/>
                <a:cs typeface="Tahoma" pitchFamily="34" charset="0"/>
              </a:rPr>
              <a:t>DEATH</a:t>
            </a:r>
            <a:endParaRPr lang="en-US" sz="2800" b="1"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392041"/>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a:t>
            </a:r>
            <a:r>
              <a:rPr lang="en-US" sz="5400" b="1" baseline="30000" dirty="0" smtClean="0">
                <a:latin typeface="Tahoma" pitchFamily="34" charset="0"/>
                <a:ea typeface="Tahoma" pitchFamily="34" charset="0"/>
                <a:cs typeface="Tahoma" pitchFamily="34" charset="0"/>
              </a:rPr>
              <a:t>desires</a:t>
            </a:r>
            <a:r>
              <a:rPr lang="en-US" sz="4000" baseline="30000" dirty="0" smtClean="0">
                <a:latin typeface="Tahoma" pitchFamily="34" charset="0"/>
                <a:ea typeface="Tahoma" pitchFamily="34" charset="0"/>
                <a:cs typeface="Tahoma" pitchFamily="34" charset="0"/>
              </a:rPr>
              <a:t> and enticed. 15 Then, when desire has </a:t>
            </a:r>
            <a:r>
              <a:rPr lang="en-US" sz="4400" baseline="30000" dirty="0" smtClean="0">
                <a:latin typeface="Tahoma" pitchFamily="34" charset="0"/>
                <a:ea typeface="Tahoma" pitchFamily="34" charset="0"/>
                <a:cs typeface="Tahoma" pitchFamily="34" charset="0"/>
              </a:rPr>
              <a:t>conceived</a:t>
            </a:r>
            <a:r>
              <a:rPr lang="en-US" sz="6000" b="1" baseline="30000" dirty="0" smtClean="0">
                <a:latin typeface="Tahoma" pitchFamily="34" charset="0"/>
                <a:ea typeface="Tahoma" pitchFamily="34" charset="0"/>
                <a:cs typeface="Tahoma" pitchFamily="34" charset="0"/>
              </a:rPr>
              <a:t>, </a:t>
            </a:r>
            <a:r>
              <a:rPr lang="en-US" sz="4000" baseline="30000" dirty="0" smtClean="0">
                <a:latin typeface="Tahoma" pitchFamily="34" charset="0"/>
                <a:ea typeface="Tahoma" pitchFamily="34" charset="0"/>
                <a:cs typeface="Tahoma" pitchFamily="34" charset="0"/>
              </a:rPr>
              <a:t>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309967"/>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a:t>
            </a:r>
            <a:r>
              <a:rPr lang="en-US" sz="6000" b="1" baseline="30000" dirty="0" smtClean="0">
                <a:latin typeface="Tahoma" pitchFamily="34" charset="0"/>
                <a:ea typeface="Tahoma" pitchFamily="34" charset="0"/>
                <a:cs typeface="Tahoma" pitchFamily="34" charset="0"/>
              </a:rPr>
              <a:t>enticed</a:t>
            </a:r>
            <a:r>
              <a:rPr lang="en-US" sz="4000" baseline="30000" dirty="0" smtClean="0">
                <a:latin typeface="Tahoma" pitchFamily="34" charset="0"/>
                <a:ea typeface="Tahoma" pitchFamily="34" charset="0"/>
                <a:cs typeface="Tahoma" pitchFamily="34" charset="0"/>
              </a:rPr>
              <a:t>.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309967"/>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a:t>
            </a:r>
            <a:r>
              <a:rPr lang="en-US" sz="6000" b="1" baseline="30000" dirty="0" smtClean="0">
                <a:latin typeface="Tahoma" pitchFamily="34" charset="0"/>
                <a:ea typeface="Tahoma" pitchFamily="34" charset="0"/>
                <a:cs typeface="Tahoma" pitchFamily="34" charset="0"/>
              </a:rPr>
              <a:t>conceived</a:t>
            </a:r>
            <a:r>
              <a:rPr lang="en-US" sz="4000" baseline="30000" dirty="0" smtClean="0">
                <a:latin typeface="Tahoma" pitchFamily="34" charset="0"/>
                <a:ea typeface="Tahoma" pitchFamily="34" charset="0"/>
                <a:cs typeface="Tahoma" pitchFamily="34" charset="0"/>
              </a:rPr>
              <a:t>,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309967"/>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a:t>
            </a:r>
            <a:r>
              <a:rPr lang="en-US" sz="6000" b="1" baseline="30000" dirty="0" smtClean="0">
                <a:latin typeface="Tahoma" pitchFamily="34" charset="0"/>
                <a:ea typeface="Tahoma" pitchFamily="34" charset="0"/>
                <a:cs typeface="Tahoma" pitchFamily="34" charset="0"/>
              </a:rPr>
              <a:t>death.</a:t>
            </a:r>
            <a:r>
              <a:rPr lang="en-US" sz="4000" baseline="30000" dirty="0" smtClean="0">
                <a:latin typeface="Tahoma" pitchFamily="34" charset="0"/>
                <a:ea typeface="Tahoma" pitchFamily="34" charset="0"/>
                <a:cs typeface="Tahoma" pitchFamily="34" charset="0"/>
              </a:rPr>
              <a:t>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828800"/>
            <a:ext cx="9144000" cy="830997"/>
          </a:xfrm>
          <a:prstGeom prst="rect">
            <a:avLst/>
          </a:prstGeom>
          <a:noFill/>
        </p:spPr>
        <p:txBody>
          <a:bodyPr wrap="square" rtlCol="0">
            <a:spAutoFit/>
          </a:bodyPr>
          <a:lstStyle/>
          <a:p>
            <a:pPr algn="ctr"/>
            <a:r>
              <a:rPr lang="en-US" sz="4800" dirty="0" smtClean="0">
                <a:solidFill>
                  <a:srgbClr val="FFC000"/>
                </a:solidFill>
              </a:rPr>
              <a:t>BLOOD OF CHRIST = FORGIVENESS</a:t>
            </a:r>
            <a:endParaRPr lang="en-US" sz="48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658781"/>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a:t>
            </a:r>
            <a:r>
              <a:rPr lang="en-US" sz="6000" b="1" baseline="30000" dirty="0" smtClean="0">
                <a:latin typeface="Tahoma" pitchFamily="34" charset="0"/>
                <a:ea typeface="Tahoma" pitchFamily="34" charset="0"/>
                <a:cs typeface="Tahoma" pitchFamily="34" charset="0"/>
              </a:rPr>
              <a:t>Blessed is the man who endures temptation;</a:t>
            </a:r>
            <a:r>
              <a:rPr lang="en-US" sz="4000" baseline="30000" dirty="0" smtClean="0">
                <a:latin typeface="Tahoma" pitchFamily="34" charset="0"/>
                <a:ea typeface="Tahoma" pitchFamily="34" charset="0"/>
                <a:cs typeface="Tahoma" pitchFamily="34" charset="0"/>
              </a:rPr>
              <a:t>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720336"/>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a:t>
            </a:r>
            <a:r>
              <a:rPr lang="en-US" sz="4800" b="1" baseline="30000" dirty="0" smtClean="0">
                <a:latin typeface="Tahoma" pitchFamily="34" charset="0"/>
                <a:ea typeface="Tahoma" pitchFamily="34" charset="0"/>
                <a:cs typeface="Tahoma" pitchFamily="34" charset="0"/>
              </a:rPr>
              <a:t>; </a:t>
            </a:r>
            <a:r>
              <a:rPr lang="en-US" sz="6000" b="1" baseline="30000" dirty="0" smtClean="0">
                <a:latin typeface="Tahoma" pitchFamily="34" charset="0"/>
                <a:ea typeface="Tahoma" pitchFamily="34" charset="0"/>
                <a:cs typeface="Tahoma" pitchFamily="34" charset="0"/>
              </a:rPr>
              <a:t>for when he has been approved, he will receive the crown of life </a:t>
            </a:r>
            <a:r>
              <a:rPr lang="en-US" sz="4000" baseline="30000" dirty="0" smtClean="0">
                <a:latin typeface="Tahoma" pitchFamily="34" charset="0"/>
                <a:ea typeface="Tahoma" pitchFamily="34" charset="0"/>
                <a:cs typeface="Tahoma" pitchFamily="34" charset="0"/>
              </a:rPr>
              <a:t>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8515152"/>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a:t>
            </a:r>
            <a:r>
              <a:rPr lang="en-US" sz="6000" b="1" baseline="30000" dirty="0" smtClean="0">
                <a:latin typeface="Tahoma" pitchFamily="34" charset="0"/>
                <a:ea typeface="Tahoma" pitchFamily="34" charset="0"/>
                <a:cs typeface="Tahoma" pitchFamily="34" charset="0"/>
              </a:rPr>
              <a:t>which the Lord has promised to those who love Him. </a:t>
            </a:r>
            <a:r>
              <a:rPr lang="en-US" sz="4000" baseline="30000" dirty="0" smtClean="0">
                <a:latin typeface="Tahoma" pitchFamily="34" charset="0"/>
                <a:ea typeface="Tahoma" pitchFamily="34" charset="0"/>
                <a:cs typeface="Tahoma" pitchFamily="34"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0"/>
            <a:ext cx="9144000" cy="9951442"/>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a:t>
            </a:r>
            <a:r>
              <a:rPr lang="en-US" sz="6000" b="1" baseline="30000" dirty="0" smtClean="0">
                <a:latin typeface="Tahoma" pitchFamily="34" charset="0"/>
                <a:ea typeface="Tahoma" pitchFamily="34" charset="0"/>
                <a:cs typeface="Tahoma" pitchFamily="34" charset="0"/>
              </a:rPr>
              <a:t>Let no one say when he is tempted, “I am tempted by God”;</a:t>
            </a:r>
            <a:r>
              <a:rPr lang="en-US" sz="4000" baseline="30000" dirty="0" smtClean="0">
                <a:latin typeface="Tahoma" pitchFamily="34" charset="0"/>
                <a:ea typeface="Tahoma" pitchFamily="34" charset="0"/>
                <a:cs typeface="Tahoma" pitchFamily="34" charset="0"/>
              </a:rPr>
              <a:t> </a:t>
            </a:r>
            <a:r>
              <a:rPr lang="en-US" sz="6000" b="1" baseline="30000" dirty="0" smtClean="0">
                <a:latin typeface="Tahoma" pitchFamily="34" charset="0"/>
                <a:ea typeface="Tahoma" pitchFamily="34" charset="0"/>
                <a:cs typeface="Tahoma" pitchFamily="34" charset="0"/>
              </a:rPr>
              <a:t>for God cannot be tempted by evil, nor does He Himself tempt anyone. </a:t>
            </a:r>
            <a:r>
              <a:rPr lang="en-US" sz="4000" baseline="30000" dirty="0" smtClean="0">
                <a:latin typeface="Tahoma" pitchFamily="34" charset="0"/>
                <a:ea typeface="Tahoma" pitchFamily="34" charset="0"/>
                <a:cs typeface="Tahoma" pitchFamily="34" charset="0"/>
              </a:rPr>
              <a:t>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133600"/>
            <a:ext cx="9144000" cy="8679299"/>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a:t>
            </a:r>
            <a:r>
              <a:rPr lang="en-US" sz="6000" b="1" baseline="30000" dirty="0" smtClean="0">
                <a:latin typeface="Tahoma" pitchFamily="34" charset="0"/>
                <a:ea typeface="Tahoma" pitchFamily="34" charset="0"/>
                <a:cs typeface="Tahoma" pitchFamily="34" charset="0"/>
              </a:rPr>
              <a:t>16 Do not be deceived, my beloved brethren. </a:t>
            </a:r>
            <a:r>
              <a:rPr lang="en-US" sz="4400" baseline="30000" dirty="0" smtClean="0">
                <a:latin typeface="Tahoma" pitchFamily="34" charset="0"/>
                <a:ea typeface="Tahoma" pitchFamily="34" charset="0"/>
                <a:cs typeface="Tahoma" pitchFamily="34" charset="0"/>
              </a:rPr>
              <a:t>17 Every good gift and every perfect gift is from above, and comes down from the Father of lights, with whom there is no variation or shadow of turning.</a:t>
            </a:r>
            <a:r>
              <a:rPr lang="en-US" sz="2800" baseline="30000" dirty="0" smtClean="0">
                <a:latin typeface="Tahoma" pitchFamily="34" charset="0"/>
                <a:ea typeface="Tahoma" pitchFamily="34" charset="0"/>
                <a:cs typeface="Tahoma" pitchFamily="34" charset="0"/>
              </a:rPr>
              <a:t> </a:t>
            </a:r>
            <a:r>
              <a:rPr lang="en-US" sz="4000" baseline="30000" dirty="0" smtClean="0">
                <a:latin typeface="Tahoma" pitchFamily="34" charset="0"/>
                <a:ea typeface="Tahoma" pitchFamily="34" charset="0"/>
                <a:cs typeface="Tahoma" pitchFamily="34" charset="0"/>
              </a:rPr>
              <a:t>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133600"/>
            <a:ext cx="9144000" cy="10361811"/>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a:t>
            </a:r>
            <a:r>
              <a:rPr lang="en-US" sz="4400" baseline="30000" dirty="0" smtClean="0">
                <a:latin typeface="Tahoma" pitchFamily="34" charset="0"/>
                <a:ea typeface="Tahoma" pitchFamily="34" charset="0"/>
                <a:cs typeface="Tahoma" pitchFamily="34" charset="0"/>
              </a:rPr>
              <a:t>16 Do not be deceived, my beloved brethren. </a:t>
            </a:r>
            <a:r>
              <a:rPr lang="en-US" sz="6000" b="1" baseline="30000" dirty="0" smtClean="0">
                <a:latin typeface="Tahoma" pitchFamily="34" charset="0"/>
                <a:ea typeface="Tahoma" pitchFamily="34" charset="0"/>
                <a:cs typeface="Tahoma" pitchFamily="34" charset="0"/>
              </a:rPr>
              <a:t>17 Every good gift and every perfect gift is from above, and comes down from the Father of lights, with whom there is no variation or shadow of turning.</a:t>
            </a:r>
            <a:r>
              <a:rPr lang="en-US" sz="4000" baseline="30000" dirty="0" smtClean="0">
                <a:latin typeface="Tahoma" pitchFamily="34" charset="0"/>
                <a:ea typeface="Tahoma" pitchFamily="34" charset="0"/>
                <a:cs typeface="Tahoma" pitchFamily="34" charset="0"/>
              </a:rPr>
              <a:t> 18 Of His own will He brought us forth by the sword of truth, </a:t>
            </a:r>
            <a:r>
              <a:rPr lang="en-US" sz="4000" baseline="30000" dirty="0" err="1" smtClean="0">
                <a:latin typeface="Tahoma" pitchFamily="34" charset="0"/>
                <a:ea typeface="Tahoma" pitchFamily="34" charset="0"/>
                <a:cs typeface="Tahoma" pitchFamily="34" charset="0"/>
              </a:rPr>
              <a:t>tthat</a:t>
            </a:r>
            <a:r>
              <a:rPr lang="en-US" sz="4000" baseline="30000" dirty="0" smtClean="0">
                <a:latin typeface="Tahoma" pitchFamily="34" charset="0"/>
                <a:ea typeface="Tahoma" pitchFamily="34" charset="0"/>
                <a:cs typeface="Tahoma" pitchFamily="34" charset="0"/>
              </a:rPr>
              <a:t> we might be a kind of </a:t>
            </a:r>
            <a:r>
              <a:rPr lang="en-US" sz="4000" baseline="30000" dirty="0" err="1" smtClean="0">
                <a:latin typeface="Tahoma" pitchFamily="34" charset="0"/>
                <a:ea typeface="Tahoma" pitchFamily="34" charset="0"/>
                <a:cs typeface="Tahoma" pitchFamily="34" charset="0"/>
              </a:rPr>
              <a:t>firstfruits</a:t>
            </a:r>
            <a:r>
              <a:rPr lang="en-US" sz="4000" baseline="30000" dirty="0" smtClean="0">
                <a:latin typeface="Tahoma" pitchFamily="34" charset="0"/>
                <a:ea typeface="Tahoma" pitchFamily="34" charset="0"/>
                <a:cs typeface="Tahoma" pitchFamily="34" charset="0"/>
              </a:rPr>
              <a:t> of His creatures. </a:t>
            </a: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828800"/>
            <a:ext cx="9144000" cy="9335889"/>
          </a:xfrm>
          <a:prstGeom prst="rect">
            <a:avLst/>
          </a:prstGeom>
        </p:spPr>
        <p:txBody>
          <a:bodyPr wrap="square">
            <a:spAutoFit/>
          </a:bodyPr>
          <a:lstStyle/>
          <a:p>
            <a:pPr algn="ctr"/>
            <a:r>
              <a:rPr lang="en-US" sz="6000" baseline="30000" dirty="0" smtClean="0">
                <a:latin typeface="Tahoma" pitchFamily="34" charset="0"/>
                <a:ea typeface="Tahoma" pitchFamily="34" charset="0"/>
                <a:cs typeface="Tahoma" pitchFamily="34" charset="0"/>
              </a:rPr>
              <a:t>JAMES 1:12-18</a:t>
            </a:r>
          </a:p>
          <a:p>
            <a:r>
              <a:rPr lang="en-US" sz="4000" baseline="30000" dirty="0" smtClean="0">
                <a:latin typeface="Tahoma" pitchFamily="34" charset="0"/>
                <a:ea typeface="Tahoma" pitchFamily="34" charset="0"/>
                <a:cs typeface="Tahoma" pitchFamily="34" charset="0"/>
              </a:rPr>
              <a:t>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 16 Do not be deceived, my beloved brethren. 17 Every good gift and every perfect gift is from above, and comes down from the Father of lights, with whom there is no variation or shadow of turning. </a:t>
            </a:r>
            <a:r>
              <a:rPr lang="en-US" sz="6000" b="1" baseline="30000" dirty="0" smtClean="0">
                <a:latin typeface="Tahoma" pitchFamily="34" charset="0"/>
                <a:ea typeface="Tahoma" pitchFamily="34" charset="0"/>
                <a:cs typeface="Tahoma" pitchFamily="34" charset="0"/>
              </a:rPr>
              <a:t>18 Of His own will He brought us forth by the sword of truth, that we might be a kind of </a:t>
            </a:r>
            <a:r>
              <a:rPr lang="en-US" sz="6000" b="1" baseline="30000" dirty="0" err="1" smtClean="0">
                <a:latin typeface="Tahoma" pitchFamily="34" charset="0"/>
                <a:ea typeface="Tahoma" pitchFamily="34" charset="0"/>
                <a:cs typeface="Tahoma" pitchFamily="34" charset="0"/>
              </a:rPr>
              <a:t>firstfruits</a:t>
            </a:r>
            <a:r>
              <a:rPr lang="en-US" sz="6000" b="1" baseline="30000" dirty="0" smtClean="0">
                <a:latin typeface="Tahoma" pitchFamily="34" charset="0"/>
                <a:ea typeface="Tahoma" pitchFamily="34" charset="0"/>
                <a:cs typeface="Tahoma" pitchFamily="34" charset="0"/>
              </a:rPr>
              <a:t> of His creatures. </a:t>
            </a:r>
            <a:endParaRPr lang="en-US" sz="4000" b="1" baseline="30000" dirty="0" smtClean="0">
              <a:latin typeface="Tahoma" pitchFamily="34" charset="0"/>
              <a:ea typeface="Tahoma" pitchFamily="34" charset="0"/>
              <a:cs typeface="Tahoma" pitchFamily="34" charset="0"/>
            </a:endParaRPr>
          </a:p>
          <a:p>
            <a:endParaRPr lang="en-US" sz="4000" baseline="30000" dirty="0" smtClean="0">
              <a:latin typeface="Tahoma" pitchFamily="34" charset="0"/>
              <a:ea typeface="Tahoma" pitchFamily="34" charset="0"/>
              <a:cs typeface="Tahoma" pitchFamily="34" charset="0"/>
            </a:endParaRPr>
          </a:p>
          <a:p>
            <a:endParaRPr lang="en-US" sz="5400"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2774</Words>
  <Application>Microsoft Office PowerPoint</Application>
  <PresentationFormat>On-screen Show (4:3)</PresentationFormat>
  <Paragraphs>44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dc:creator>
  <cp:lastModifiedBy>Zachary Van Tassel</cp:lastModifiedBy>
  <cp:revision>2</cp:revision>
  <dcterms:created xsi:type="dcterms:W3CDTF">2012-08-04T17:22:13Z</dcterms:created>
  <dcterms:modified xsi:type="dcterms:W3CDTF">2012-08-04T19:38:56Z</dcterms:modified>
</cp:coreProperties>
</file>