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1A671-03B3-4701-BD69-F8B1DBAB9A6E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FD4A-2432-47C4-8A26-13BF6579A3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Five Views of Salvation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54977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/>
            </a:r>
            <a:b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</a:b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/>
            </a:r>
            <a:b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</a:b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WILL </a:t>
            </a:r>
            <a:r>
              <a:rPr lang="en-US" sz="6000" b="1" u="sng" dirty="0" smtClean="0">
                <a:solidFill>
                  <a:srgbClr val="C00000"/>
                </a:solidFill>
                <a:latin typeface="Century Schoolbook" pitchFamily="18" charset="0"/>
              </a:rPr>
              <a:t>NOT</a:t>
            </a: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 BE SAVED</a:t>
            </a:r>
            <a:r>
              <a:rPr lang="en-US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/>
            </a:r>
            <a:b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</a:b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/>
            </a:r>
            <a:b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</a:br>
            <a:endParaRPr lang="en-US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035314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HE WHO BELIEVES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483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AND IS BAPTIZED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286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Five Views of Salvation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Five Views of Salvation</a:t>
            </a:r>
          </a:p>
          <a:p>
            <a:pPr algn="ctr"/>
            <a:endParaRPr lang="en-US" sz="6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HE WHO DOES </a:t>
            </a:r>
            <a:r>
              <a:rPr lang="en-US" sz="6000" b="1" u="sng" dirty="0" smtClean="0">
                <a:solidFill>
                  <a:srgbClr val="C00000"/>
                </a:solidFill>
                <a:latin typeface="Century Schoolbook" pitchFamily="18" charset="0"/>
              </a:rPr>
              <a:t>NOT</a:t>
            </a: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 BELIEVE</a:t>
            </a:r>
            <a:endParaRPr lang="en-US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657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AND IS </a:t>
            </a:r>
            <a:r>
              <a:rPr lang="en-US" sz="5400" b="1" u="sng" dirty="0" smtClean="0">
                <a:solidFill>
                  <a:srgbClr val="C00000"/>
                </a:solidFill>
                <a:latin typeface="Century Schoolbook" pitchFamily="18" charset="0"/>
              </a:rPr>
              <a:t>NOT</a:t>
            </a:r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 BAPTIZED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029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WILL BE SAVED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Five Views of Salvation</a:t>
            </a:r>
          </a:p>
          <a:p>
            <a:pPr algn="ctr"/>
            <a:endParaRPr lang="en-US" sz="6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HE WHO DOES </a:t>
            </a:r>
            <a:r>
              <a:rPr lang="en-US" sz="6000" b="1" u="sng" dirty="0" smtClean="0">
                <a:solidFill>
                  <a:srgbClr val="C00000"/>
                </a:solidFill>
                <a:latin typeface="Century Schoolbook" pitchFamily="18" charset="0"/>
              </a:rPr>
              <a:t>NOT</a:t>
            </a:r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 BELIEVE</a:t>
            </a:r>
            <a:endParaRPr lang="en-US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657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AND IS  BAPTIZED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029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WILL BE SAVED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Five Views of Salvation</a:t>
            </a:r>
          </a:p>
          <a:p>
            <a:pPr algn="ctr"/>
            <a:endParaRPr lang="en-US" sz="6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HE WHO DOES BELIEVE</a:t>
            </a:r>
            <a:endParaRPr lang="en-US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657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AND IS </a:t>
            </a:r>
            <a:r>
              <a:rPr lang="en-US" sz="4000" b="1" u="sng" dirty="0" smtClean="0">
                <a:solidFill>
                  <a:srgbClr val="C00000"/>
                </a:solidFill>
                <a:latin typeface="Century Schoolbook" pitchFamily="18" charset="0"/>
              </a:rPr>
              <a:t>NOT </a:t>
            </a:r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BAPTIZED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029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WILL BE SAVED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Five Views of Salvation</a:t>
            </a:r>
          </a:p>
          <a:p>
            <a:pPr algn="ctr"/>
            <a:endParaRPr lang="en-US" sz="6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  <a:latin typeface="Century Schoolbook" pitchFamily="18" charset="0"/>
              </a:rPr>
              <a:t>HE WHO DOES BELIEVE</a:t>
            </a:r>
            <a:endParaRPr lang="en-US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657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AND IS BAPTIZED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029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Century Schoolbook" pitchFamily="18" charset="0"/>
              </a:rPr>
              <a:t>WILL BE SAVED</a:t>
            </a:r>
            <a:endParaRPr lang="en-US" sz="4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  WILL NOT BE SAVED   </vt:lpstr>
      <vt:lpstr>HE WHO DOES NOT BELIEVE</vt:lpstr>
      <vt:lpstr>HE WHO DOES NOT BELIEVE</vt:lpstr>
      <vt:lpstr>HE WHO DOES BELIEVE</vt:lpstr>
      <vt:lpstr>HE WHO DOES BELIEVE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</dc:creator>
  <cp:lastModifiedBy>Don</cp:lastModifiedBy>
  <cp:revision>1</cp:revision>
  <dcterms:created xsi:type="dcterms:W3CDTF">2012-06-23T20:22:40Z</dcterms:created>
  <dcterms:modified xsi:type="dcterms:W3CDTF">2012-06-23T21:03:01Z</dcterms:modified>
</cp:coreProperties>
</file>