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 autoAdjust="0"/>
    <p:restoredTop sz="94581" autoAdjust="0"/>
  </p:normalViewPr>
  <p:slideViewPr>
    <p:cSldViewPr>
      <p:cViewPr varScale="1">
        <p:scale>
          <a:sx n="74" d="100"/>
          <a:sy n="74" d="100"/>
        </p:scale>
        <p:origin x="-8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5E8D87-93A0-4C61-A064-778CC64E5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7666A-B4A5-4C48-910A-032855421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8171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435B3-F148-4D02-BCAB-846F4C38F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66791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403FF1-EF67-413F-87B7-645428BB2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5592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A0A65-3EE4-4F74-AE50-49A49BFEBE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447"/>
      </p:ext>
    </p:extLst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65BA1-7BEB-4534-8C46-53890776D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32659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9CB8-43C2-4E2E-B837-B349B705F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7300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F1CFC-2052-4E81-96E6-A6ED29D68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5103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4B0D-C934-479E-A335-B0A5E2E7A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9834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81BF-3F55-4385-A93D-2D41186C6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21977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A514C-9095-4818-AD9D-EA9D463E8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51636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9B8EB-FEC2-4482-B867-5DF5D3669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52952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B0D600-55D4-4C49-82A7-D0BCB60FF82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med">
    <p:pull dir="r"/>
  </p:transition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Romans 15:4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600"/>
              <a:t>“For whatever things were written before were written for our learning, that we through the patience and comfort of the Scriptures might have hope.”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cs typeface="Times New Roman" pitchFamily="18" charset="0"/>
              </a:rPr>
              <a:t>ύπακοη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300"/>
              <a:t>State of compliance, obedience (slave</a:t>
            </a:r>
            <a:r>
              <a:rPr lang="en-US" sz="2300">
                <a:cs typeface="Arial" charset="0"/>
              </a:rPr>
              <a:t>→master or Christian→God); to follow instructions, obey, follow, be subject to</a:t>
            </a:r>
          </a:p>
          <a:p>
            <a:r>
              <a:rPr lang="en-US" sz="2300">
                <a:cs typeface="Arial" charset="0"/>
              </a:rPr>
              <a:t>Grant one’s request, hear</a:t>
            </a:r>
          </a:p>
          <a:p>
            <a:r>
              <a:rPr lang="en-US" sz="2300">
                <a:cs typeface="Arial" charset="0"/>
              </a:rPr>
              <a:t>Answer a knock at the door (Bauer)</a:t>
            </a:r>
          </a:p>
        </p:txBody>
      </p:sp>
      <p:pic>
        <p:nvPicPr>
          <p:cNvPr id="11269" name="Picture 5" descr="j029755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8063" y="2935288"/>
            <a:ext cx="1195387" cy="18240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 Examples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700"/>
              <a:t>Israelites</a:t>
            </a:r>
          </a:p>
          <a:p>
            <a:r>
              <a:rPr lang="en-US" sz="2700"/>
              <a:t>Moses</a:t>
            </a:r>
          </a:p>
          <a:p>
            <a:r>
              <a:rPr lang="en-US" sz="2700"/>
              <a:t>Adam &amp; Eve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700"/>
              <a:t>Jonah</a:t>
            </a:r>
          </a:p>
          <a:p>
            <a:r>
              <a:rPr lang="en-US" sz="2700"/>
              <a:t>Noah</a:t>
            </a:r>
          </a:p>
          <a:p>
            <a:r>
              <a:rPr lang="en-US" sz="2700"/>
              <a:t>Abraham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 Examples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early church</a:t>
            </a:r>
          </a:p>
          <a:p>
            <a:r>
              <a:rPr lang="en-US"/>
              <a:t>Corinthians</a:t>
            </a:r>
          </a:p>
          <a:p>
            <a:r>
              <a:rPr lang="en-US"/>
              <a:t>Philemon</a:t>
            </a:r>
          </a:p>
          <a:p>
            <a:r>
              <a:rPr lang="en-US"/>
              <a:t>Jesus Christ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Obey rulers &amp; authorities</a:t>
            </a:r>
          </a:p>
          <a:p>
            <a:r>
              <a:rPr lang="en-US"/>
              <a:t>Children obey parents; church obeys likewise</a:t>
            </a:r>
          </a:p>
          <a:p>
            <a:r>
              <a:rPr lang="en-US"/>
              <a:t>Obedience of the faith</a:t>
            </a:r>
          </a:p>
          <a:p>
            <a:r>
              <a:rPr lang="en-US"/>
              <a:t>Obedience is a spiritual warfare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Send a preacher!</a:t>
            </a:r>
          </a:p>
          <a:p>
            <a:r>
              <a:rPr lang="en-US"/>
              <a:t>Faith needs work</a:t>
            </a:r>
          </a:p>
          <a:p>
            <a:r>
              <a:rPr lang="en-US"/>
              <a:t>Obedience of the gospel is necessary</a:t>
            </a:r>
          </a:p>
          <a:p>
            <a:r>
              <a:rPr lang="en-US"/>
              <a:t>Do God’s will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Obey God—not man</a:t>
            </a:r>
          </a:p>
          <a:p>
            <a:r>
              <a:rPr lang="en-US"/>
              <a:t>Slaves</a:t>
            </a:r>
            <a:r>
              <a:rPr lang="en-US">
                <a:cs typeface="Arial" charset="0"/>
              </a:rPr>
              <a:t>→masters; Christians→Christ</a:t>
            </a:r>
          </a:p>
          <a:p>
            <a:r>
              <a:rPr lang="en-US">
                <a:cs typeface="Arial" charset="0"/>
              </a:rPr>
              <a:t>Keep God’s commandments</a:t>
            </a:r>
          </a:p>
          <a:p>
            <a:r>
              <a:rPr lang="en-US">
                <a:cs typeface="Arial" charset="0"/>
              </a:rPr>
              <a:t>Need a rebuker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Souls are purified</a:t>
            </a:r>
          </a:p>
          <a:p>
            <a:r>
              <a:rPr lang="en-US"/>
              <a:t>We receive all spiritual blessings</a:t>
            </a:r>
          </a:p>
          <a:p>
            <a:r>
              <a:rPr lang="en-US"/>
              <a:t>We receive things asked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Become a Christian and obey the commandments of God!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103</TotalTime>
  <Words>167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Refined</vt:lpstr>
      <vt:lpstr>Romans 15:4</vt:lpstr>
      <vt:lpstr>ύπακοη</vt:lpstr>
      <vt:lpstr>OT Examples</vt:lpstr>
      <vt:lpstr>NT Examples</vt:lpstr>
      <vt:lpstr>Instruction</vt:lpstr>
      <vt:lpstr>Instruction</vt:lpstr>
      <vt:lpstr>Instruction</vt:lpstr>
      <vt:lpstr>Benefits</vt:lpstr>
      <vt:lpstr>Conclusion</vt:lpstr>
    </vt:vector>
  </TitlesOfParts>
  <Company>Harding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15:4</dc:title>
  <dc:creator>rpdillon</dc:creator>
  <cp:lastModifiedBy>Zachary Van Tassel</cp:lastModifiedBy>
  <cp:revision>2</cp:revision>
  <dcterms:created xsi:type="dcterms:W3CDTF">2004-05-09T00:18:22Z</dcterms:created>
  <dcterms:modified xsi:type="dcterms:W3CDTF">2012-09-05T19:49:03Z</dcterms:modified>
</cp:coreProperties>
</file>