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AF1388-5041-4267-92FC-F67DDB40009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83E12B-6F54-41E3-B4C3-E36DAA111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House</a:t>
            </a:r>
            <a:endParaRPr lang="en-US" dirty="0"/>
          </a:p>
        </p:txBody>
      </p:sp>
      <p:pic>
        <p:nvPicPr>
          <p:cNvPr id="1030" name="Picture 6" descr="C:\Users\Richiedee\AppData\Local\Microsoft\Windows\Temporary Internet Files\Low\Content.IE5\CB8DYPVE\MP900049800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971800" y="1648266"/>
            <a:ext cx="3429000" cy="46027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house was built?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6:2-3</a:t>
            </a:r>
          </a:p>
          <a:p>
            <a:r>
              <a:rPr lang="en-US" dirty="0" smtClean="0"/>
              <a:t>John 2:19-21</a:t>
            </a:r>
          </a:p>
          <a:p>
            <a:r>
              <a:rPr lang="en-US" dirty="0" smtClean="0"/>
              <a:t>Physical—or spiritual?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#1:  The Church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Matthew 16:16-19</a:t>
            </a:r>
          </a:p>
          <a:p>
            <a:r>
              <a:rPr lang="en-US" dirty="0" smtClean="0"/>
              <a:t>1 Corinthians 3:10-11</a:t>
            </a:r>
          </a:p>
          <a:p>
            <a:r>
              <a:rPr lang="en-US" dirty="0" smtClean="0"/>
              <a:t>Acts 20:28</a:t>
            </a:r>
          </a:p>
          <a:p>
            <a:r>
              <a:rPr lang="en-US" dirty="0" smtClean="0"/>
              <a:t>Ephesians 1:22-23</a:t>
            </a:r>
          </a:p>
          <a:p>
            <a:r>
              <a:rPr lang="en-US" dirty="0" smtClean="0"/>
              <a:t>Colossians 1:18</a:t>
            </a:r>
          </a:p>
          <a:p>
            <a:r>
              <a:rPr lang="en-US" dirty="0" smtClean="0"/>
              <a:t>Romans 16:16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4038600" cy="345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122</a:t>
            </a:r>
          </a:p>
          <a:p>
            <a:r>
              <a:rPr lang="en-US" dirty="0" smtClean="0"/>
              <a:t>Acts 20:28; Titus 1:5-9; 1 Timothy </a:t>
            </a:r>
            <a:r>
              <a:rPr lang="en-US" dirty="0" smtClean="0"/>
              <a:t>3:1-7</a:t>
            </a:r>
          </a:p>
          <a:p>
            <a:r>
              <a:rPr lang="en-US" dirty="0" smtClean="0"/>
              <a:t>1 Timothy 3:8-13; Philippians 1:1</a:t>
            </a:r>
          </a:p>
          <a:p>
            <a:r>
              <a:rPr lang="en-US" dirty="0" smtClean="0"/>
              <a:t>Acts 26:16-18; Romans 15:16; Ephesians 3:7; Colossians 1:23-25; 1 Timothy 4:6; 2 Timothy 4:2-5</a:t>
            </a:r>
          </a:p>
          <a:p>
            <a:r>
              <a:rPr lang="en-US" dirty="0" smtClean="0"/>
              <a:t>Titus 2; 1 Timothy 5:1-2; 1 Corinthians 12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#2: The Family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Matthew 19:4-6</a:t>
            </a:r>
          </a:p>
          <a:p>
            <a:r>
              <a:rPr lang="en-US" dirty="0" smtClean="0"/>
              <a:t>Ephesians 5:22ff.</a:t>
            </a:r>
          </a:p>
          <a:p>
            <a:r>
              <a:rPr lang="en-US" dirty="0" smtClean="0"/>
              <a:t>Ephesians 6:1-4</a:t>
            </a:r>
          </a:p>
          <a:p>
            <a:r>
              <a:rPr lang="en-US" dirty="0" smtClean="0"/>
              <a:t>1 Corinthians 11:3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369454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Psalm 127</a:t>
            </a:r>
          </a:p>
          <a:p>
            <a:r>
              <a:rPr lang="en-US" dirty="0" smtClean="0"/>
              <a:t>Luke 6:46-49</a:t>
            </a:r>
          </a:p>
          <a:p>
            <a:r>
              <a:rPr lang="en-US" dirty="0" smtClean="0"/>
              <a:t>Matthew 12:25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6400"/>
            <a:ext cx="365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105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Lord’s House</vt:lpstr>
      <vt:lpstr>What house was built?</vt:lpstr>
      <vt:lpstr>House #1:  The Church</vt:lpstr>
      <vt:lpstr>Our Attitude</vt:lpstr>
      <vt:lpstr>House #2: The Family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House</dc:title>
  <dc:creator>Richard Dillon</dc:creator>
  <cp:lastModifiedBy>Richard Dillon</cp:lastModifiedBy>
  <cp:revision>21</cp:revision>
  <dcterms:created xsi:type="dcterms:W3CDTF">2011-09-20T19:07:34Z</dcterms:created>
  <dcterms:modified xsi:type="dcterms:W3CDTF">2011-09-23T02:08:15Z</dcterms:modified>
</cp:coreProperties>
</file>