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58" r:id="rId6"/>
    <p:sldId id="263" r:id="rId7"/>
    <p:sldId id="264" r:id="rId8"/>
    <p:sldId id="265" r:id="rId9"/>
    <p:sldId id="266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3C22-062A-4AC3-8AA9-1CC56BEB8C2C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9580-333B-4C0D-A647-8BD191E77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3C22-062A-4AC3-8AA9-1CC56BEB8C2C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9580-333B-4C0D-A647-8BD191E77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3C22-062A-4AC3-8AA9-1CC56BEB8C2C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9580-333B-4C0D-A647-8BD191E77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3C22-062A-4AC3-8AA9-1CC56BEB8C2C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9580-333B-4C0D-A647-8BD191E77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3C22-062A-4AC3-8AA9-1CC56BEB8C2C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9580-333B-4C0D-A647-8BD191E77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3C22-062A-4AC3-8AA9-1CC56BEB8C2C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9580-333B-4C0D-A647-8BD191E77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3C22-062A-4AC3-8AA9-1CC56BEB8C2C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9580-333B-4C0D-A647-8BD191E77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3C22-062A-4AC3-8AA9-1CC56BEB8C2C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9580-333B-4C0D-A647-8BD191E77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3C22-062A-4AC3-8AA9-1CC56BEB8C2C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9580-333B-4C0D-A647-8BD191E77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3C22-062A-4AC3-8AA9-1CC56BEB8C2C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9580-333B-4C0D-A647-8BD191E77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3C22-062A-4AC3-8AA9-1CC56BEB8C2C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9580-333B-4C0D-A647-8BD191E77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43C22-062A-4AC3-8AA9-1CC56BEB8C2C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9580-333B-4C0D-A647-8BD191E775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rgbClr val="FFFF00"/>
                </a:solidFill>
                <a:latin typeface="Algerian" pitchFamily="82" charset="0"/>
              </a:rPr>
              <a:t>THIS IS YOUR LIFE!</a:t>
            </a:r>
            <a:r>
              <a:rPr lang="en-US" sz="7200" dirty="0">
                <a:solidFill>
                  <a:srgbClr val="FFFF00"/>
                </a:solidFill>
                <a:latin typeface="Algerian" pitchFamily="82" charset="0"/>
              </a:rPr>
              <a:t/>
            </a:r>
            <a:br>
              <a:rPr lang="en-US" sz="7200" dirty="0">
                <a:solidFill>
                  <a:srgbClr val="FFFF00"/>
                </a:solidFill>
                <a:latin typeface="Algerian" pitchFamily="82" charset="0"/>
              </a:rPr>
            </a:br>
            <a:r>
              <a:rPr lang="en-US" sz="6000" dirty="0" smtClean="0">
                <a:solidFill>
                  <a:srgbClr val="FFFF00"/>
                </a:solidFill>
                <a:latin typeface="Algerian" pitchFamily="82" charset="0"/>
              </a:rPr>
              <a:t>JAMES 4:13-14</a:t>
            </a:r>
            <a:endParaRPr lang="en-US" sz="7200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12192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Arial Black" pitchFamily="34" charset="0"/>
                <a:ea typeface="Antinoou" pitchFamily="2" charset="0"/>
              </a:rPr>
              <a:t>YOU WILL:</a:t>
            </a:r>
            <a:endParaRPr lang="en-US" sz="6000" dirty="0">
              <a:solidFill>
                <a:srgbClr val="FFFF00"/>
              </a:solidFill>
              <a:latin typeface="Arial Black" pitchFamily="34" charset="0"/>
              <a:ea typeface="Antinoou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600271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GIVE AN ACCOUNT OF YOUR CHOICES!!!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6375"/>
            <a:ext cx="7124700" cy="1470025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Algerian" pitchFamily="82" charset="0"/>
              </a:rPr>
              <a:t>THIS IS YOUR LIFE!</a:t>
            </a:r>
            <a:r>
              <a:rPr lang="en-US" sz="6600" dirty="0">
                <a:solidFill>
                  <a:srgbClr val="FFFF00"/>
                </a:solidFill>
                <a:latin typeface="Algerian" pitchFamily="82" charset="0"/>
              </a:rPr>
              <a:t/>
            </a:r>
            <a:br>
              <a:rPr lang="en-US" sz="6600" dirty="0">
                <a:solidFill>
                  <a:srgbClr val="FFFF00"/>
                </a:solidFill>
                <a:latin typeface="Algerian" pitchFamily="82" charset="0"/>
              </a:rPr>
            </a:br>
            <a:r>
              <a:rPr lang="en-US" sz="6600" dirty="0" smtClean="0">
                <a:solidFill>
                  <a:srgbClr val="FFFF00"/>
                </a:solidFill>
                <a:latin typeface="Algerian" pitchFamily="82" charset="0"/>
              </a:rPr>
              <a:t>JAMES 4:13-14</a:t>
            </a:r>
            <a:endParaRPr lang="en-US" sz="6600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146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Black" pitchFamily="34" charset="0"/>
              </a:rPr>
              <a:t>YOU:</a:t>
            </a:r>
            <a:endParaRPr lang="en-US" sz="4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1" y="2568714"/>
            <a:ext cx="60769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WERE BORN INTO THE</a:t>
            </a:r>
          </a:p>
          <a:p>
            <a:r>
              <a:rPr lang="en-US" sz="4400" dirty="0" smtClean="0">
                <a:solidFill>
                  <a:srgbClr val="FFFF00"/>
                </a:solidFill>
              </a:rPr>
              <a:t>    WORLD WITHOUT SIN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6375"/>
            <a:ext cx="7124700" cy="1470025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Algerian" pitchFamily="82" charset="0"/>
              </a:rPr>
              <a:t>THIS IS YOUR LIFE!</a:t>
            </a:r>
            <a:r>
              <a:rPr lang="en-US" sz="6600" dirty="0">
                <a:solidFill>
                  <a:srgbClr val="FFFF00"/>
                </a:solidFill>
                <a:latin typeface="Algerian" pitchFamily="82" charset="0"/>
              </a:rPr>
              <a:t/>
            </a:r>
            <a:br>
              <a:rPr lang="en-US" sz="6600" dirty="0">
                <a:solidFill>
                  <a:srgbClr val="FFFF00"/>
                </a:solidFill>
                <a:latin typeface="Algerian" pitchFamily="82" charset="0"/>
              </a:rPr>
            </a:br>
            <a:r>
              <a:rPr lang="en-US" sz="6600" dirty="0" smtClean="0">
                <a:solidFill>
                  <a:srgbClr val="FFFF00"/>
                </a:solidFill>
                <a:latin typeface="Algerian" pitchFamily="82" charset="0"/>
              </a:rPr>
              <a:t>JAMES 4:13-14</a:t>
            </a:r>
            <a:endParaRPr lang="en-US" sz="6600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0386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Black" pitchFamily="34" charset="0"/>
              </a:rPr>
              <a:t>YOU:</a:t>
            </a:r>
            <a:endParaRPr lang="en-US" sz="4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1" y="2568714"/>
            <a:ext cx="60769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WERE BORN INTO THE</a:t>
            </a:r>
          </a:p>
          <a:p>
            <a:r>
              <a:rPr lang="en-US" sz="4400" dirty="0" smtClean="0">
                <a:solidFill>
                  <a:srgbClr val="FFFF00"/>
                </a:solidFill>
              </a:rPr>
              <a:t>    WORLD WITHOUT SIN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4092714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BECAME ACCOUNTABLE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6375"/>
            <a:ext cx="7124700" cy="1470025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Algerian" pitchFamily="82" charset="0"/>
              </a:rPr>
              <a:t>THIS IS YOUR LIFE!</a:t>
            </a:r>
            <a:r>
              <a:rPr lang="en-US" sz="6600" dirty="0">
                <a:solidFill>
                  <a:srgbClr val="FFFF00"/>
                </a:solidFill>
                <a:latin typeface="Algerian" pitchFamily="82" charset="0"/>
              </a:rPr>
              <a:t/>
            </a:r>
            <a:br>
              <a:rPr lang="en-US" sz="6600" dirty="0">
                <a:solidFill>
                  <a:srgbClr val="FFFF00"/>
                </a:solidFill>
                <a:latin typeface="Algerian" pitchFamily="82" charset="0"/>
              </a:rPr>
            </a:br>
            <a:r>
              <a:rPr lang="en-US" sz="6600" dirty="0" smtClean="0">
                <a:solidFill>
                  <a:srgbClr val="FFFF00"/>
                </a:solidFill>
                <a:latin typeface="Algerian" pitchFamily="82" charset="0"/>
              </a:rPr>
              <a:t>JAMES 4:13-14</a:t>
            </a:r>
            <a:endParaRPr lang="en-US" sz="6600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036403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Black" pitchFamily="34" charset="0"/>
              </a:rPr>
              <a:t>YOU:</a:t>
            </a:r>
            <a:endParaRPr lang="en-US" sz="4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1" y="2568714"/>
            <a:ext cx="60769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WERE BORN INTO THE</a:t>
            </a:r>
          </a:p>
          <a:p>
            <a:r>
              <a:rPr lang="en-US" sz="4400" dirty="0" smtClean="0">
                <a:solidFill>
                  <a:srgbClr val="FFFF00"/>
                </a:solidFill>
              </a:rPr>
              <a:t>    WORLD WITHOUT SIN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4092714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BECAME ACCOUNTABLE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5077361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HAVE THE FREEDOM OF  </a:t>
            </a:r>
          </a:p>
          <a:p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en-US" sz="4400" dirty="0" smtClean="0">
                <a:solidFill>
                  <a:srgbClr val="FFFF00"/>
                </a:solidFill>
              </a:rPr>
              <a:t>   YOUR MORAL CHOICES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YOU CAN:</a:t>
            </a:r>
            <a:endParaRPr lang="en-US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524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DENY GOD OR ACKNOWLEDGE</a:t>
            </a:r>
          </a:p>
          <a:p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HIM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202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YOU CAN:</a:t>
            </a:r>
            <a:endParaRPr lang="en-US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524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DENY GOD OR ACKNOWLEDGE</a:t>
            </a:r>
          </a:p>
          <a:p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HIM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2954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DENY CHRIST OR CONFESS HIM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870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YOU CAN:</a:t>
            </a:r>
            <a:endParaRPr lang="en-US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524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DENY GOD OR ACKNOWLEDGE</a:t>
            </a:r>
          </a:p>
          <a:p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HIM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2304871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FOLLOW THE TEACHINGS OF</a:t>
            </a:r>
          </a:p>
          <a:p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MEN OR GOD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13716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DENY CHRIST OR CONFESS HIM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348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YOU CAN:</a:t>
            </a:r>
            <a:endParaRPr lang="en-US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524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DENY GOD OR ACKNOWLEDGE</a:t>
            </a:r>
          </a:p>
          <a:p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HIM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2457271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FOLLOW THE TEACHINGS OF</a:t>
            </a:r>
          </a:p>
          <a:p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MEN OR GOD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16002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DENY CHRIST OR CONFESS HIM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38100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WALK AFTER THE FLESH OR</a:t>
            </a:r>
          </a:p>
          <a:p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 AFTER THE SPIRIT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2826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YOU CAN:</a:t>
            </a:r>
            <a:endParaRPr lang="en-US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524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DENY GOD OR ACKNOWLEDGE</a:t>
            </a:r>
          </a:p>
          <a:p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HIM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25146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FOLLOW THE TEACHINGS OF</a:t>
            </a:r>
          </a:p>
          <a:p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MEN OR GOD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1563469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DENY CHRIST OR CONFESS HIM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38100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WALK AFTER THE FLESH OR</a:t>
            </a:r>
          </a:p>
          <a:p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 AFTER THE SPIRIT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52578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GO BACK INTO THE WORLD OR</a:t>
            </a:r>
          </a:p>
          <a:p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 REMAIN FAITHFUL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188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THIS IS YOUR LIFE! JAMES 4:13-14</vt:lpstr>
      <vt:lpstr>THIS IS YOUR LIFE! JAMES 4:13-14</vt:lpstr>
      <vt:lpstr>THIS IS YOUR LIFE! JAMES 4:13-14</vt:lpstr>
      <vt:lpstr>THIS IS YOUR LIFE! JAMES 4:13-14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LIFE! JAMES 4:13-14</dc:title>
  <dc:creator>Don</dc:creator>
  <cp:lastModifiedBy>Don</cp:lastModifiedBy>
  <cp:revision>4</cp:revision>
  <dcterms:created xsi:type="dcterms:W3CDTF">2012-06-29T14:04:28Z</dcterms:created>
  <dcterms:modified xsi:type="dcterms:W3CDTF">2012-06-29T15:53:42Z</dcterms:modified>
</cp:coreProperties>
</file>