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0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00" autoAdjust="0"/>
    <p:restoredTop sz="94600"/>
  </p:normalViewPr>
  <p:slideViewPr>
    <p:cSldViewPr>
      <p:cViewPr varScale="1">
        <p:scale>
          <a:sx n="100" d="100"/>
          <a:sy n="100" d="100"/>
        </p:scale>
        <p:origin x="-2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1C5F6F7-BB72-47FC-A22B-BAD71D9194A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355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3556" name="Rectangle 4"/>
          <p:cNvSpPr>
            <a:spLocks noGrp="1" noChangeArrowheads="1"/>
          </p:cNvSpPr>
          <p:nvPr>
            <p:ph type="dt" sz="half" idx="2"/>
          </p:nvPr>
        </p:nvSpPr>
        <p:spPr/>
        <p:txBody>
          <a:bodyPr/>
          <a:lstStyle>
            <a:lvl1pPr>
              <a:defRPr/>
            </a:lvl1pPr>
          </a:lstStyle>
          <a:p>
            <a:endParaRPr lang="en-US"/>
          </a:p>
        </p:txBody>
      </p:sp>
      <p:sp>
        <p:nvSpPr>
          <p:cNvPr id="23557" name="Rectangle 5"/>
          <p:cNvSpPr>
            <a:spLocks noGrp="1" noChangeArrowheads="1"/>
          </p:cNvSpPr>
          <p:nvPr>
            <p:ph type="ftr" sz="quarter" idx="3"/>
          </p:nvPr>
        </p:nvSpPr>
        <p:spPr/>
        <p:txBody>
          <a:bodyPr/>
          <a:lstStyle>
            <a:lvl1pPr>
              <a:defRPr/>
            </a:lvl1pPr>
          </a:lstStyle>
          <a:p>
            <a:endParaRPr lang="en-US"/>
          </a:p>
        </p:txBody>
      </p:sp>
      <p:sp>
        <p:nvSpPr>
          <p:cNvPr id="23558" name="Rectangle 6"/>
          <p:cNvSpPr>
            <a:spLocks noGrp="1" noChangeArrowheads="1"/>
          </p:cNvSpPr>
          <p:nvPr>
            <p:ph type="sldNum" sz="quarter" idx="4"/>
          </p:nvPr>
        </p:nvSpPr>
        <p:spPr/>
        <p:txBody>
          <a:bodyPr/>
          <a:lstStyle>
            <a:lvl1pPr>
              <a:defRPr/>
            </a:lvl1pPr>
          </a:lstStyle>
          <a:p>
            <a:fld id="{7FD8493C-FC5E-4B5D-AF0D-B3C6475D250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A56B78-572C-4D30-BA2E-45479BF33D7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900CD4-8E57-492A-9696-DC0838A0A65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0723"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30724"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30725" name="Rectangle 5"/>
          <p:cNvSpPr>
            <a:spLocks noGrp="1" noChangeArrowheads="1"/>
          </p:cNvSpPr>
          <p:nvPr>
            <p:ph type="dt" sz="half" idx="2"/>
          </p:nvPr>
        </p:nvSpPr>
        <p:spPr/>
        <p:txBody>
          <a:bodyPr/>
          <a:lstStyle>
            <a:lvl1pPr>
              <a:defRPr/>
            </a:lvl1pPr>
          </a:lstStyle>
          <a:p>
            <a:endParaRPr lang="en-US"/>
          </a:p>
        </p:txBody>
      </p:sp>
      <p:sp>
        <p:nvSpPr>
          <p:cNvPr id="30726" name="Rectangle 6"/>
          <p:cNvSpPr>
            <a:spLocks noGrp="1" noChangeArrowheads="1"/>
          </p:cNvSpPr>
          <p:nvPr>
            <p:ph type="ftr" sz="quarter" idx="3"/>
          </p:nvPr>
        </p:nvSpPr>
        <p:spPr/>
        <p:txBody>
          <a:bodyPr/>
          <a:lstStyle>
            <a:lvl1pPr>
              <a:defRPr/>
            </a:lvl1pPr>
          </a:lstStyle>
          <a:p>
            <a:endParaRPr lang="en-US"/>
          </a:p>
        </p:txBody>
      </p:sp>
      <p:sp>
        <p:nvSpPr>
          <p:cNvPr id="30727" name="Rectangle 7"/>
          <p:cNvSpPr>
            <a:spLocks noGrp="1" noChangeArrowheads="1"/>
          </p:cNvSpPr>
          <p:nvPr>
            <p:ph type="sldNum" sz="quarter" idx="4"/>
          </p:nvPr>
        </p:nvSpPr>
        <p:spPr/>
        <p:txBody>
          <a:bodyPr/>
          <a:lstStyle>
            <a:lvl1pPr>
              <a:defRPr/>
            </a:lvl1pPr>
          </a:lstStyle>
          <a:p>
            <a:fld id="{2D845F4C-C515-4273-8002-F695120128A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3FB56B-EC08-4D3C-BA2E-678F95AD29D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D7A306-CB34-44A2-9D2F-4C7261D5A499}"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16600B-52DF-4B87-A5F9-4FE9D49BBE0D}"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62F19D7-6453-4BE6-8CBD-87930F42C940}"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E1C947-327A-46E8-AE8D-A27A2BDB39B1}"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1AF45DA-F37E-4B96-827D-C2570B48B29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C462E4-B97B-4E05-B16D-EDB8ACD2B4B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C0C2F2-C678-486F-8484-889A988E75E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9C08A0-AD76-4995-85D3-67BFB98D3E72}"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C0C26A-4989-4FF9-A414-7332420C583B}"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D75807-8970-40E6-83D0-6EC6BCD1161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31CD2D-E69C-4EA2-B86B-AF2FDFB539C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1CEBB0-3037-457F-A16E-EDDA049CEA7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24921E1-E9A5-4EAD-8BCA-E2CDD6AEE29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F256C47-4496-454E-AD03-5D565328B50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C0665CD-AA61-4FB4-8F2F-7485CC45A6B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9C0081-6697-4C25-8C45-1113E26DAE7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577B7A-145D-4934-BB3D-F8146977DF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0FC35A6-F378-4288-AE2A-237EAA4C1D2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9699"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9700"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97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970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07290C4-391C-4F9D-B560-25E5C822874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p:txBody>
          <a:bodyPr/>
          <a:lstStyle/>
          <a:p>
            <a:r>
              <a:rPr lang="en-US" dirty="0">
                <a:solidFill>
                  <a:schemeClr val="tx1"/>
                </a:solidFill>
                <a:latin typeface="+mj-lt"/>
                <a:ea typeface="+mj-ea"/>
                <a:cs typeface="+mj-cs"/>
              </a:rPr>
              <a:t>Genesis Chapter One Questions</a:t>
            </a:r>
            <a:br>
              <a:rPr lang="en-US" dirty="0">
                <a:solidFill>
                  <a:schemeClr val="tx1"/>
                </a:solidFill>
                <a:latin typeface="+mj-lt"/>
                <a:ea typeface="+mj-ea"/>
                <a:cs typeface="+mj-cs"/>
              </a:rPr>
            </a:br>
            <a:endParaRPr lang="en-US" dirty="0"/>
          </a:p>
        </p:txBody>
      </p:sp>
      <p:sp>
        <p:nvSpPr>
          <p:cNvPr id="57347" name="Rectangle 3"/>
          <p:cNvSpPr>
            <a:spLocks noGrp="1" noChangeArrowheads="1"/>
          </p:cNvSpPr>
          <p:nvPr>
            <p:ph type="subTitle" idx="1"/>
          </p:nvPr>
        </p:nvSpPr>
        <p:spPr/>
        <p:txBody>
          <a:bodyPr/>
          <a:lstStyle/>
          <a:p>
            <a:r>
              <a:rPr lang="en-US" dirty="0" smtClean="0"/>
              <a:t>Bible Bowl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1:3</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5. Who said, let </a:t>
            </a:r>
            <a:r>
              <a:rPr lang="en-US" dirty="0" smtClean="0">
                <a:solidFill>
                  <a:schemeClr val="tx1"/>
                </a:solidFill>
                <a:latin typeface="+mn-lt"/>
                <a:ea typeface="+mn-ea"/>
                <a:cs typeface="+mn-cs"/>
              </a:rPr>
              <a:t>there </a:t>
            </a:r>
            <a:r>
              <a:rPr lang="en-US" dirty="0">
                <a:solidFill>
                  <a:schemeClr val="tx1"/>
                </a:solidFill>
                <a:latin typeface="+mn-lt"/>
                <a:ea typeface="+mn-ea"/>
                <a:cs typeface="+mn-cs"/>
              </a:rPr>
              <a:t>be light? </a:t>
            </a:r>
            <a:endParaRPr lang="en-US" dirty="0" smtClean="0">
              <a:solidFill>
                <a:schemeClr val="tx1"/>
              </a:solidFill>
              <a:latin typeface="+mn-lt"/>
              <a:ea typeface="+mn-ea"/>
              <a:cs typeface="+mn-cs"/>
            </a:endParaRPr>
          </a:p>
          <a:p>
            <a:pPr>
              <a:buNone/>
            </a:pPr>
            <a:endParaRPr lang="en-US" dirty="0"/>
          </a:p>
          <a:p>
            <a:pPr>
              <a:buNone/>
            </a:pPr>
            <a:r>
              <a:rPr lang="en-US" dirty="0" smtClean="0"/>
              <a:t>	A. the LORD</a:t>
            </a:r>
          </a:p>
          <a:p>
            <a:pPr>
              <a:buNone/>
            </a:pPr>
            <a:endParaRPr lang="en-US" dirty="0" smtClean="0"/>
          </a:p>
          <a:p>
            <a:pPr>
              <a:buNone/>
            </a:pPr>
            <a:r>
              <a:rPr lang="en-US" dirty="0" smtClean="0"/>
              <a:t>	B. the Almighty</a:t>
            </a:r>
          </a:p>
          <a:p>
            <a:pPr>
              <a:buNone/>
            </a:pPr>
            <a:endParaRPr lang="en-US" dirty="0" smtClean="0"/>
          </a:p>
          <a:p>
            <a:pPr>
              <a:buNone/>
            </a:pPr>
            <a:r>
              <a:rPr lang="en-US" dirty="0" smtClean="0"/>
              <a:t>	C. God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5. Who said, let there be light? </a:t>
            </a:r>
          </a:p>
          <a:p>
            <a:pPr>
              <a:buNone/>
            </a:pPr>
            <a:endParaRPr lang="en-US" dirty="0" smtClean="0"/>
          </a:p>
          <a:p>
            <a:pPr>
              <a:buNone/>
            </a:pPr>
            <a:r>
              <a:rPr lang="en-US" dirty="0" smtClean="0"/>
              <a:t>	C. God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1:3</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6. What happened when God said, Let there be light</a:t>
            </a:r>
            <a:r>
              <a:rPr lang="en-US" dirty="0" smtClean="0">
                <a:solidFill>
                  <a:schemeClr val="tx1"/>
                </a:solidFill>
                <a:latin typeface="+mn-lt"/>
                <a:ea typeface="+mn-ea"/>
                <a:cs typeface="+mn-cs"/>
              </a:rPr>
              <a:t>?</a:t>
            </a:r>
          </a:p>
          <a:p>
            <a:pPr>
              <a:buNone/>
            </a:pPr>
            <a:endParaRPr lang="en-US" dirty="0"/>
          </a:p>
          <a:p>
            <a:pPr>
              <a:buNone/>
            </a:pPr>
            <a:r>
              <a:rPr lang="en-US" dirty="0" smtClean="0"/>
              <a:t>	A. the sun appeared</a:t>
            </a:r>
          </a:p>
          <a:p>
            <a:pPr>
              <a:buNone/>
            </a:pPr>
            <a:endParaRPr lang="en-US" dirty="0" smtClean="0"/>
          </a:p>
          <a:p>
            <a:pPr>
              <a:buNone/>
            </a:pPr>
            <a:r>
              <a:rPr lang="en-US" dirty="0" smtClean="0"/>
              <a:t>	B. there was light</a:t>
            </a:r>
          </a:p>
          <a:p>
            <a:pPr>
              <a:buNone/>
            </a:pPr>
            <a:endParaRPr lang="en-US" dirty="0" smtClean="0"/>
          </a:p>
          <a:p>
            <a:pPr>
              <a:buNone/>
            </a:pPr>
            <a:r>
              <a:rPr lang="en-US" dirty="0" smtClean="0"/>
              <a:t>	C. stars filled heaven</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6. What happened when God said, Let there be light?</a:t>
            </a:r>
          </a:p>
          <a:p>
            <a:pPr>
              <a:buNone/>
            </a:pPr>
            <a:endParaRPr lang="en-US" dirty="0" smtClean="0"/>
          </a:p>
          <a:p>
            <a:pPr>
              <a:buNone/>
            </a:pPr>
            <a:r>
              <a:rPr lang="en-US" dirty="0" smtClean="0"/>
              <a:t>	B. there was light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1:4</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7. What did God see about the light? </a:t>
            </a:r>
            <a:endParaRPr lang="en-US" dirty="0" smtClean="0">
              <a:solidFill>
                <a:schemeClr val="tx1"/>
              </a:solidFill>
              <a:latin typeface="+mn-lt"/>
              <a:ea typeface="+mn-ea"/>
              <a:cs typeface="+mn-cs"/>
            </a:endParaRPr>
          </a:p>
          <a:p>
            <a:pPr>
              <a:buNone/>
            </a:pPr>
            <a:endParaRPr lang="en-US" dirty="0"/>
          </a:p>
          <a:p>
            <a:pPr>
              <a:buNone/>
            </a:pPr>
            <a:r>
              <a:rPr lang="en-US" dirty="0" smtClean="0"/>
              <a:t>	A. that it was good</a:t>
            </a:r>
          </a:p>
          <a:p>
            <a:pPr>
              <a:buNone/>
            </a:pPr>
            <a:endParaRPr lang="en-US" dirty="0" smtClean="0"/>
          </a:p>
          <a:p>
            <a:pPr>
              <a:buNone/>
            </a:pPr>
            <a:r>
              <a:rPr lang="en-US" dirty="0" smtClean="0"/>
              <a:t>	B. that it was bright</a:t>
            </a:r>
          </a:p>
          <a:p>
            <a:pPr>
              <a:buNone/>
            </a:pPr>
            <a:endParaRPr lang="en-US" dirty="0" smtClean="0"/>
          </a:p>
          <a:p>
            <a:pPr>
              <a:buNone/>
            </a:pPr>
            <a:r>
              <a:rPr lang="en-US" dirty="0" smtClean="0"/>
              <a:t>	C. that it was removed darkness</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1:4</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7. What did God see about the light? </a:t>
            </a:r>
          </a:p>
          <a:p>
            <a:pPr>
              <a:buNone/>
            </a:pPr>
            <a:endParaRPr lang="en-US" dirty="0" smtClean="0"/>
          </a:p>
          <a:p>
            <a:pPr>
              <a:buNone/>
            </a:pPr>
            <a:r>
              <a:rPr lang="en-US" dirty="0" smtClean="0"/>
              <a:t>	A. that it was good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1:4</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8. What did God divide after creating light</a:t>
            </a:r>
            <a:r>
              <a:rPr lang="en-US" dirty="0" smtClean="0">
                <a:solidFill>
                  <a:schemeClr val="tx1"/>
                </a:solidFill>
                <a:latin typeface="+mn-lt"/>
                <a:ea typeface="+mn-ea"/>
                <a:cs typeface="+mn-cs"/>
              </a:rPr>
              <a:t>?</a:t>
            </a:r>
          </a:p>
          <a:p>
            <a:pPr>
              <a:buNone/>
            </a:pPr>
            <a:endParaRPr lang="en-US" dirty="0"/>
          </a:p>
          <a:p>
            <a:pPr>
              <a:buNone/>
            </a:pPr>
            <a:r>
              <a:rPr lang="en-US" dirty="0" smtClean="0"/>
              <a:t>	A. the light from the darkness</a:t>
            </a:r>
          </a:p>
          <a:p>
            <a:pPr>
              <a:buNone/>
            </a:pPr>
            <a:endParaRPr lang="en-US" dirty="0" smtClean="0"/>
          </a:p>
          <a:p>
            <a:pPr>
              <a:buNone/>
            </a:pPr>
            <a:r>
              <a:rPr lang="en-US" dirty="0" smtClean="0"/>
              <a:t>	B. the waters from the land</a:t>
            </a:r>
          </a:p>
          <a:p>
            <a:pPr>
              <a:buNone/>
            </a:pPr>
            <a:endParaRPr lang="en-US" dirty="0" smtClean="0"/>
          </a:p>
          <a:p>
            <a:pPr>
              <a:buNone/>
            </a:pPr>
            <a:r>
              <a:rPr lang="en-US" dirty="0" smtClean="0"/>
              <a:t>	C. the greater lights from the lesser lights</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1:4</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8. What did God divide after creating light?</a:t>
            </a:r>
          </a:p>
          <a:p>
            <a:pPr>
              <a:buNone/>
            </a:pPr>
            <a:endParaRPr lang="en-US" dirty="0" smtClean="0"/>
          </a:p>
          <a:p>
            <a:pPr>
              <a:buNone/>
            </a:pPr>
            <a:r>
              <a:rPr lang="en-US" dirty="0" smtClean="0"/>
              <a:t>	A. the light from the darkness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1:5</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9. What did God call the light and the darkness</a:t>
            </a:r>
            <a:r>
              <a:rPr lang="en-US" dirty="0" smtClean="0">
                <a:solidFill>
                  <a:schemeClr val="tx1"/>
                </a:solidFill>
                <a:latin typeface="+mn-lt"/>
                <a:ea typeface="+mn-ea"/>
                <a:cs typeface="+mn-cs"/>
              </a:rPr>
              <a:t>?</a:t>
            </a:r>
          </a:p>
          <a:p>
            <a:pPr>
              <a:buNone/>
            </a:pPr>
            <a:endParaRPr lang="en-US" dirty="0"/>
          </a:p>
          <a:p>
            <a:pPr>
              <a:buNone/>
            </a:pPr>
            <a:r>
              <a:rPr lang="en-US" dirty="0" smtClean="0"/>
              <a:t>	A. day and night</a:t>
            </a:r>
          </a:p>
          <a:p>
            <a:pPr>
              <a:buNone/>
            </a:pPr>
            <a:endParaRPr lang="en-US" dirty="0" smtClean="0"/>
          </a:p>
          <a:p>
            <a:pPr>
              <a:buNone/>
            </a:pPr>
            <a:r>
              <a:rPr lang="en-US" dirty="0" smtClean="0"/>
              <a:t>	B. righteousness and sinfulness</a:t>
            </a:r>
          </a:p>
          <a:p>
            <a:pPr>
              <a:buNone/>
            </a:pPr>
            <a:endParaRPr lang="en-US" dirty="0" smtClean="0"/>
          </a:p>
          <a:p>
            <a:pPr>
              <a:buNone/>
            </a:pPr>
            <a:r>
              <a:rPr lang="en-US" dirty="0" smtClean="0"/>
              <a:t>	C. joy and sorrow</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9. What did God call the light and the darkness?</a:t>
            </a:r>
          </a:p>
          <a:p>
            <a:pPr>
              <a:buNone/>
            </a:pPr>
            <a:endParaRPr lang="en-US" dirty="0" smtClean="0"/>
          </a:p>
          <a:p>
            <a:pPr>
              <a:buNone/>
            </a:pPr>
            <a:r>
              <a:rPr lang="en-US" dirty="0" smtClean="0"/>
              <a:t>	A. day and night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a:solidFill>
                  <a:schemeClr val="tx1"/>
                </a:solidFill>
                <a:latin typeface="+mj-lt"/>
                <a:ea typeface="+mj-ea"/>
                <a:cs typeface="+mj-cs"/>
              </a:rPr>
              <a:t>Genesis 1:1</a:t>
            </a:r>
            <a:endParaRPr lang="en-US" dirty="0"/>
          </a:p>
        </p:txBody>
      </p:sp>
      <p:sp>
        <p:nvSpPr>
          <p:cNvPr id="58371" name="Rectangle 3"/>
          <p:cNvSpPr>
            <a:spLocks noGrp="1" noChangeArrowheads="1"/>
          </p:cNvSpPr>
          <p:nvPr>
            <p:ph type="body" idx="1"/>
          </p:nvPr>
        </p:nvSpPr>
        <p:spPr/>
        <p:txBody>
          <a:bodyPr/>
          <a:lstStyle/>
          <a:p>
            <a:pPr marL="457200" indent="-457200">
              <a:buAutoNum type="arabicPeriod"/>
            </a:pPr>
            <a:r>
              <a:rPr lang="en-US" dirty="0" smtClean="0">
                <a:solidFill>
                  <a:schemeClr val="tx1"/>
                </a:solidFill>
                <a:latin typeface="+mn-lt"/>
                <a:ea typeface="+mn-ea"/>
                <a:cs typeface="+mn-cs"/>
              </a:rPr>
              <a:t>When </a:t>
            </a:r>
            <a:r>
              <a:rPr lang="en-US" dirty="0">
                <a:solidFill>
                  <a:schemeClr val="tx1"/>
                </a:solidFill>
                <a:latin typeface="+mn-lt"/>
                <a:ea typeface="+mn-ea"/>
                <a:cs typeface="+mn-cs"/>
              </a:rPr>
              <a:t>did God create the heaven and the earth? </a:t>
            </a:r>
            <a:endParaRPr lang="en-US" dirty="0" smtClean="0">
              <a:solidFill>
                <a:schemeClr val="tx1"/>
              </a:solidFill>
              <a:latin typeface="+mn-lt"/>
              <a:ea typeface="+mn-ea"/>
              <a:cs typeface="+mn-cs"/>
            </a:endParaRPr>
          </a:p>
          <a:p>
            <a:pPr marL="457200" indent="-457200">
              <a:buNone/>
            </a:pPr>
            <a:endParaRPr lang="en-US" dirty="0" smtClean="0">
              <a:solidFill>
                <a:schemeClr val="tx1"/>
              </a:solidFill>
              <a:latin typeface="+mn-lt"/>
              <a:ea typeface="+mn-ea"/>
              <a:cs typeface="+mn-cs"/>
            </a:endParaRPr>
          </a:p>
          <a:p>
            <a:pPr marL="914400" lvl="1" indent="-457200">
              <a:buAutoNum type="alphaUcPeriod"/>
            </a:pPr>
            <a:r>
              <a:rPr lang="en-US" dirty="0" smtClean="0">
                <a:solidFill>
                  <a:schemeClr val="tx1"/>
                </a:solidFill>
                <a:latin typeface="+mn-lt"/>
              </a:rPr>
              <a:t>in </a:t>
            </a:r>
            <a:r>
              <a:rPr lang="en-US" dirty="0">
                <a:solidFill>
                  <a:schemeClr val="tx1"/>
                </a:solidFill>
                <a:latin typeface="+mn-lt"/>
              </a:rPr>
              <a:t>the fullness of </a:t>
            </a:r>
            <a:r>
              <a:rPr lang="en-US" dirty="0" smtClean="0">
                <a:solidFill>
                  <a:schemeClr val="tx1"/>
                </a:solidFill>
                <a:latin typeface="+mn-lt"/>
              </a:rPr>
              <a:t>time</a:t>
            </a:r>
          </a:p>
          <a:p>
            <a:pPr marL="914400" lvl="1" indent="-457200">
              <a:buAutoNum type="alphaUcPeriod"/>
            </a:pPr>
            <a:endParaRPr lang="en-US" dirty="0" smtClean="0">
              <a:solidFill>
                <a:schemeClr val="tx1"/>
              </a:solidFill>
              <a:latin typeface="+mn-lt"/>
            </a:endParaRPr>
          </a:p>
          <a:p>
            <a:pPr marL="914400" lvl="1" indent="-457200">
              <a:buAutoNum type="alphaUcPeriod"/>
            </a:pPr>
            <a:r>
              <a:rPr lang="en-US" dirty="0">
                <a:solidFill>
                  <a:schemeClr val="tx1"/>
                </a:solidFill>
                <a:latin typeface="+mn-lt"/>
              </a:rPr>
              <a:t>at the foreordained </a:t>
            </a:r>
            <a:r>
              <a:rPr lang="en-US" dirty="0" smtClean="0">
                <a:solidFill>
                  <a:schemeClr val="tx1"/>
                </a:solidFill>
                <a:latin typeface="+mn-lt"/>
              </a:rPr>
              <a:t>time</a:t>
            </a:r>
          </a:p>
          <a:p>
            <a:pPr marL="914400" lvl="1" indent="-457200">
              <a:buAutoNum type="alphaUcPeriod"/>
            </a:pPr>
            <a:endParaRPr lang="en-US" dirty="0" smtClean="0">
              <a:solidFill>
                <a:schemeClr val="tx1"/>
              </a:solidFill>
              <a:latin typeface="+mn-lt"/>
            </a:endParaRPr>
          </a:p>
          <a:p>
            <a:pPr marL="914400" lvl="1" indent="-457200">
              <a:buFontTx/>
              <a:buAutoNum type="alphaUcPeriod"/>
            </a:pPr>
            <a:r>
              <a:rPr lang="en-US" dirty="0" smtClean="0">
                <a:solidFill>
                  <a:schemeClr val="tx1"/>
                </a:solidFill>
                <a:latin typeface="+mn-lt"/>
              </a:rPr>
              <a:t>in the beginning</a:t>
            </a:r>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1:5</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10. What were the evening and the morning after God created light</a:t>
            </a:r>
            <a:r>
              <a:rPr lang="en-US" dirty="0" smtClean="0">
                <a:solidFill>
                  <a:schemeClr val="tx1"/>
                </a:solidFill>
                <a:latin typeface="+mn-lt"/>
                <a:ea typeface="+mn-ea"/>
                <a:cs typeface="+mn-cs"/>
              </a:rPr>
              <a:t>?</a:t>
            </a:r>
          </a:p>
          <a:p>
            <a:pPr>
              <a:buNone/>
            </a:pPr>
            <a:endParaRPr lang="en-US" dirty="0"/>
          </a:p>
          <a:p>
            <a:pPr>
              <a:buNone/>
            </a:pPr>
            <a:r>
              <a:rPr lang="en-US" dirty="0" smtClean="0"/>
              <a:t>	A. the first sunset and dawn</a:t>
            </a:r>
          </a:p>
          <a:p>
            <a:pPr>
              <a:buNone/>
            </a:pPr>
            <a:endParaRPr lang="en-US" dirty="0" smtClean="0"/>
          </a:p>
          <a:p>
            <a:pPr>
              <a:buNone/>
            </a:pPr>
            <a:r>
              <a:rPr lang="en-US" dirty="0" smtClean="0"/>
              <a:t>	B. the first day</a:t>
            </a:r>
          </a:p>
          <a:p>
            <a:pPr>
              <a:buNone/>
            </a:pPr>
            <a:endParaRPr lang="en-US" dirty="0" smtClean="0"/>
          </a:p>
          <a:p>
            <a:pPr>
              <a:buNone/>
            </a:pPr>
            <a:r>
              <a:rPr lang="en-US" dirty="0" smtClean="0"/>
              <a:t>	C. the beginning of the earth’s rotation</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10. What were the evening and the morning after God created light?</a:t>
            </a:r>
          </a:p>
          <a:p>
            <a:pPr>
              <a:buNone/>
            </a:pPr>
            <a:endParaRPr lang="en-US" dirty="0" smtClean="0"/>
          </a:p>
          <a:p>
            <a:pPr>
              <a:buNone/>
            </a:pPr>
            <a:r>
              <a:rPr lang="en-US" dirty="0" smtClean="0"/>
              <a:t>	B. the first day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1:6</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11. And God said, Let there be a firmament in the midst of the waters, and let it do what? </a:t>
            </a:r>
            <a:endParaRPr lang="en-US" dirty="0" smtClean="0">
              <a:solidFill>
                <a:schemeClr val="tx1"/>
              </a:solidFill>
              <a:latin typeface="+mn-lt"/>
              <a:ea typeface="+mn-ea"/>
              <a:cs typeface="+mn-cs"/>
            </a:endParaRPr>
          </a:p>
          <a:p>
            <a:pPr>
              <a:buNone/>
            </a:pPr>
            <a:endParaRPr lang="en-US" dirty="0"/>
          </a:p>
          <a:p>
            <a:pPr>
              <a:buNone/>
            </a:pPr>
            <a:r>
              <a:rPr lang="en-US" dirty="0" smtClean="0"/>
              <a:t>	A. divide the waters from the waters</a:t>
            </a:r>
          </a:p>
          <a:p>
            <a:pPr>
              <a:buNone/>
            </a:pPr>
            <a:endParaRPr lang="en-US" dirty="0" smtClean="0"/>
          </a:p>
          <a:p>
            <a:pPr>
              <a:buNone/>
            </a:pPr>
            <a:r>
              <a:rPr lang="en-US" dirty="0" smtClean="0"/>
              <a:t>	B. become dry land</a:t>
            </a:r>
          </a:p>
          <a:p>
            <a:pPr>
              <a:buNone/>
            </a:pPr>
            <a:endParaRPr lang="en-US" dirty="0" smtClean="0"/>
          </a:p>
          <a:p>
            <a:pPr>
              <a:buNone/>
            </a:pPr>
            <a:r>
              <a:rPr lang="en-US" dirty="0" smtClean="0"/>
              <a:t>	C. become clouds in the heavens</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1:6</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11. And God said, Let there be a firmament in the midst of the waters, and let it do what? </a:t>
            </a:r>
          </a:p>
          <a:p>
            <a:pPr>
              <a:buNone/>
            </a:pPr>
            <a:endParaRPr lang="en-US" dirty="0" smtClean="0"/>
          </a:p>
          <a:p>
            <a:pPr>
              <a:buNone/>
            </a:pPr>
            <a:r>
              <a:rPr lang="en-US" dirty="0" smtClean="0"/>
              <a:t>	A. divide the waters from the waters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1:7</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12. And God made the firmament, and divided what two things? </a:t>
            </a:r>
            <a:endParaRPr lang="en-US" dirty="0" smtClean="0">
              <a:solidFill>
                <a:schemeClr val="tx1"/>
              </a:solidFill>
              <a:latin typeface="+mn-lt"/>
              <a:ea typeface="+mn-ea"/>
              <a:cs typeface="+mn-cs"/>
            </a:endParaRPr>
          </a:p>
          <a:p>
            <a:pPr>
              <a:buNone/>
            </a:pPr>
            <a:endParaRPr lang="en-US" dirty="0"/>
          </a:p>
          <a:p>
            <a:pPr>
              <a:buNone/>
            </a:pPr>
            <a:r>
              <a:rPr lang="en-US" dirty="0" smtClean="0"/>
              <a:t>	A. the oceans from the seas</a:t>
            </a:r>
          </a:p>
          <a:p>
            <a:pPr>
              <a:buNone/>
            </a:pPr>
            <a:endParaRPr lang="en-US" dirty="0" smtClean="0"/>
          </a:p>
          <a:p>
            <a:pPr>
              <a:buNone/>
            </a:pPr>
            <a:r>
              <a:rPr lang="en-US" dirty="0" smtClean="0"/>
              <a:t>	B. the clouds of heavens from the oceans of the deep</a:t>
            </a:r>
          </a:p>
          <a:p>
            <a:pPr>
              <a:buNone/>
            </a:pPr>
            <a:endParaRPr lang="en-US" dirty="0" smtClean="0"/>
          </a:p>
          <a:p>
            <a:pPr>
              <a:buNone/>
            </a:pPr>
            <a:r>
              <a:rPr lang="en-US" dirty="0" smtClean="0"/>
              <a:t>	C. the waters which were under the firmament from the waters which were above the firmament</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1:7</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12. And God made the firmament, and divided what two things? </a:t>
            </a:r>
          </a:p>
          <a:p>
            <a:pPr>
              <a:buNone/>
            </a:pPr>
            <a:endParaRPr lang="en-US" dirty="0" smtClean="0"/>
          </a:p>
          <a:p>
            <a:pPr>
              <a:buNone/>
            </a:pPr>
            <a:r>
              <a:rPr lang="en-US" dirty="0" smtClean="0"/>
              <a:t>	C. the waters which were under the firmament from the waters which were above the firmament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1:8</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13. What did God call the firmament? </a:t>
            </a:r>
            <a:endParaRPr lang="en-US" dirty="0" smtClean="0">
              <a:solidFill>
                <a:schemeClr val="tx1"/>
              </a:solidFill>
              <a:latin typeface="+mn-lt"/>
              <a:ea typeface="+mn-ea"/>
              <a:cs typeface="+mn-cs"/>
            </a:endParaRPr>
          </a:p>
          <a:p>
            <a:pPr>
              <a:buNone/>
            </a:pPr>
            <a:endParaRPr lang="en-US" dirty="0"/>
          </a:p>
          <a:p>
            <a:pPr>
              <a:buNone/>
            </a:pPr>
            <a:r>
              <a:rPr lang="en-US" dirty="0" smtClean="0"/>
              <a:t>	A. Land</a:t>
            </a:r>
          </a:p>
          <a:p>
            <a:pPr>
              <a:buNone/>
            </a:pPr>
            <a:endParaRPr lang="en-US" dirty="0" smtClean="0"/>
          </a:p>
          <a:p>
            <a:pPr>
              <a:buNone/>
            </a:pPr>
            <a:r>
              <a:rPr lang="en-US" dirty="0" smtClean="0"/>
              <a:t>	B. Clouds</a:t>
            </a:r>
          </a:p>
          <a:p>
            <a:pPr>
              <a:buNone/>
            </a:pPr>
            <a:endParaRPr lang="en-US" dirty="0" smtClean="0"/>
          </a:p>
          <a:p>
            <a:pPr>
              <a:buNone/>
            </a:pPr>
            <a:r>
              <a:rPr lang="en-US" dirty="0" smtClean="0"/>
              <a:t>	C. Heaven</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1:8</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13. What did God call the firmament? </a:t>
            </a:r>
          </a:p>
          <a:p>
            <a:pPr>
              <a:buNone/>
            </a:pPr>
            <a:endParaRPr lang="en-US" dirty="0" smtClean="0"/>
          </a:p>
          <a:p>
            <a:pPr>
              <a:buNone/>
            </a:pPr>
            <a:r>
              <a:rPr lang="en-US" dirty="0" smtClean="0"/>
              <a:t>	C. Heaven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1:8</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14. After God made a firmament dividing the waters, what was the evening and morning</a:t>
            </a:r>
            <a:r>
              <a:rPr lang="en-US" dirty="0" smtClean="0">
                <a:solidFill>
                  <a:schemeClr val="tx1"/>
                </a:solidFill>
                <a:latin typeface="+mn-lt"/>
                <a:ea typeface="+mn-ea"/>
                <a:cs typeface="+mn-cs"/>
              </a:rPr>
              <a:t>?</a:t>
            </a:r>
          </a:p>
          <a:p>
            <a:pPr>
              <a:buNone/>
            </a:pPr>
            <a:endParaRPr lang="en-US" dirty="0"/>
          </a:p>
          <a:p>
            <a:pPr>
              <a:buNone/>
            </a:pPr>
            <a:r>
              <a:rPr lang="en-US" dirty="0" smtClean="0"/>
              <a:t>	A. the first day</a:t>
            </a:r>
          </a:p>
          <a:p>
            <a:pPr>
              <a:buNone/>
            </a:pPr>
            <a:endParaRPr lang="en-US" dirty="0" smtClean="0"/>
          </a:p>
          <a:p>
            <a:pPr>
              <a:buNone/>
            </a:pPr>
            <a:r>
              <a:rPr lang="en-US" dirty="0" smtClean="0"/>
              <a:t>	B. the second day</a:t>
            </a:r>
          </a:p>
          <a:p>
            <a:pPr>
              <a:buNone/>
            </a:pPr>
            <a:endParaRPr lang="en-US" dirty="0" smtClean="0"/>
          </a:p>
          <a:p>
            <a:pPr>
              <a:buNone/>
            </a:pPr>
            <a:r>
              <a:rPr lang="en-US" dirty="0" smtClean="0"/>
              <a:t>	C. the third day</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1:8</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14. After God made a firmament dividing the waters, what was the evening and morning?</a:t>
            </a:r>
          </a:p>
          <a:p>
            <a:pPr>
              <a:buNone/>
            </a:pPr>
            <a:endParaRPr lang="en-US" dirty="0" smtClean="0"/>
          </a:p>
          <a:p>
            <a:pPr>
              <a:buNone/>
            </a:pPr>
            <a:r>
              <a:rPr lang="en-US" dirty="0" smtClean="0"/>
              <a:t>	B. the second day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1:1</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solidFill>
                  <a:schemeClr val="tx1"/>
                </a:solidFill>
                <a:latin typeface="+mn-lt"/>
                <a:ea typeface="+mn-ea"/>
                <a:cs typeface="+mn-cs"/>
              </a:rPr>
              <a:t>When did God create the heaven and the earth? </a:t>
            </a:r>
          </a:p>
          <a:p>
            <a:pPr marL="457200" indent="-457200">
              <a:buNone/>
            </a:pPr>
            <a:endParaRPr lang="en-US" dirty="0" smtClean="0">
              <a:solidFill>
                <a:schemeClr val="tx1"/>
              </a:solidFill>
              <a:latin typeface="+mn-lt"/>
              <a:ea typeface="+mn-ea"/>
              <a:cs typeface="+mn-cs"/>
            </a:endParaRPr>
          </a:p>
          <a:p>
            <a:pPr marL="914400" lvl="1" indent="-457200">
              <a:buNone/>
            </a:pPr>
            <a:r>
              <a:rPr lang="en-US" dirty="0" smtClean="0">
                <a:solidFill>
                  <a:schemeClr val="tx1"/>
                </a:solidFill>
                <a:latin typeface="+mn-lt"/>
              </a:rPr>
              <a:t>C. in the beginning</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1:9</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15. And God said, Let the waters under the heaven be gathered together unto one place, and let what appear</a:t>
            </a:r>
            <a:r>
              <a:rPr lang="en-US" dirty="0" smtClean="0">
                <a:solidFill>
                  <a:schemeClr val="tx1"/>
                </a:solidFill>
                <a:latin typeface="+mn-lt"/>
                <a:ea typeface="+mn-ea"/>
                <a:cs typeface="+mn-cs"/>
              </a:rPr>
              <a:t>?</a:t>
            </a:r>
          </a:p>
          <a:p>
            <a:pPr>
              <a:buNone/>
            </a:pPr>
            <a:endParaRPr lang="en-US" dirty="0"/>
          </a:p>
          <a:p>
            <a:pPr>
              <a:buNone/>
            </a:pPr>
            <a:r>
              <a:rPr lang="en-US" dirty="0" smtClean="0"/>
              <a:t>	A. the dust of the earth</a:t>
            </a:r>
          </a:p>
          <a:p>
            <a:pPr>
              <a:buNone/>
            </a:pPr>
            <a:endParaRPr lang="en-US" dirty="0" smtClean="0"/>
          </a:p>
          <a:p>
            <a:pPr>
              <a:buNone/>
            </a:pPr>
            <a:r>
              <a:rPr lang="en-US" dirty="0" smtClean="0"/>
              <a:t>	B. the dry land</a:t>
            </a:r>
          </a:p>
          <a:p>
            <a:pPr>
              <a:buNone/>
            </a:pPr>
            <a:endParaRPr lang="en-US" dirty="0" smtClean="0"/>
          </a:p>
          <a:p>
            <a:pPr>
              <a:buNone/>
            </a:pPr>
            <a:r>
              <a:rPr lang="en-US" dirty="0" smtClean="0"/>
              <a:t>	C. the face of the ground</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1:9</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15. And God said, Let the waters under the heaven be gathered together unto one place, and let what appear?</a:t>
            </a:r>
          </a:p>
          <a:p>
            <a:pPr>
              <a:buNone/>
            </a:pPr>
            <a:endParaRPr lang="en-US" dirty="0" smtClean="0"/>
          </a:p>
          <a:p>
            <a:pPr>
              <a:buNone/>
            </a:pPr>
            <a:r>
              <a:rPr lang="en-US" dirty="0" smtClean="0"/>
              <a:t>	B. the dry land</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1:10</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16. What did God call the dry land</a:t>
            </a:r>
            <a:r>
              <a:rPr lang="en-US" dirty="0" smtClean="0">
                <a:solidFill>
                  <a:schemeClr val="tx1"/>
                </a:solidFill>
                <a:latin typeface="+mn-lt"/>
                <a:ea typeface="+mn-ea"/>
                <a:cs typeface="+mn-cs"/>
              </a:rPr>
              <a:t>?</a:t>
            </a:r>
          </a:p>
          <a:p>
            <a:pPr>
              <a:buNone/>
            </a:pPr>
            <a:endParaRPr lang="en-US" dirty="0"/>
          </a:p>
          <a:p>
            <a:pPr>
              <a:buNone/>
            </a:pPr>
            <a:r>
              <a:rPr lang="en-US" dirty="0" smtClean="0">
                <a:solidFill>
                  <a:schemeClr val="tx1"/>
                </a:solidFill>
                <a:latin typeface="+mn-lt"/>
                <a:ea typeface="+mn-ea"/>
                <a:cs typeface="+mn-cs"/>
              </a:rPr>
              <a:t> 	A. dust</a:t>
            </a:r>
          </a:p>
          <a:p>
            <a:pPr>
              <a:buNone/>
            </a:pPr>
            <a:endParaRPr lang="en-US" dirty="0" smtClean="0">
              <a:solidFill>
                <a:schemeClr val="tx1"/>
              </a:solidFill>
              <a:latin typeface="+mn-lt"/>
              <a:ea typeface="+mn-ea"/>
              <a:cs typeface="+mn-cs"/>
            </a:endParaRPr>
          </a:p>
          <a:p>
            <a:pPr>
              <a:buNone/>
            </a:pPr>
            <a:r>
              <a:rPr lang="en-US" dirty="0" smtClean="0">
                <a:solidFill>
                  <a:schemeClr val="tx1"/>
                </a:solidFill>
                <a:latin typeface="+mn-lt"/>
                <a:ea typeface="+mn-ea"/>
                <a:cs typeface="+mn-cs"/>
              </a:rPr>
              <a:t>	B. ground</a:t>
            </a:r>
          </a:p>
          <a:p>
            <a:pPr>
              <a:buNone/>
            </a:pPr>
            <a:endParaRPr lang="en-US" dirty="0" smtClean="0">
              <a:solidFill>
                <a:schemeClr val="tx1"/>
              </a:solidFill>
              <a:latin typeface="+mn-lt"/>
              <a:ea typeface="+mn-ea"/>
              <a:cs typeface="+mn-cs"/>
            </a:endParaRPr>
          </a:p>
          <a:p>
            <a:pPr>
              <a:buNone/>
            </a:pPr>
            <a:r>
              <a:rPr lang="en-US" dirty="0" smtClean="0">
                <a:solidFill>
                  <a:schemeClr val="tx1"/>
                </a:solidFill>
                <a:latin typeface="+mn-lt"/>
                <a:ea typeface="+mn-ea"/>
                <a:cs typeface="+mn-cs"/>
              </a:rPr>
              <a:t>	C. earth</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1:10</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16. What did God call the dry land?</a:t>
            </a:r>
          </a:p>
          <a:p>
            <a:pPr>
              <a:buNone/>
            </a:pPr>
            <a:endParaRPr lang="en-US" dirty="0" smtClean="0"/>
          </a:p>
          <a:p>
            <a:pPr>
              <a:buNone/>
            </a:pPr>
            <a:r>
              <a:rPr lang="en-US" dirty="0" smtClean="0">
                <a:solidFill>
                  <a:schemeClr val="tx1"/>
                </a:solidFill>
                <a:latin typeface="+mn-lt"/>
                <a:ea typeface="+mn-ea"/>
                <a:cs typeface="+mn-cs"/>
              </a:rPr>
              <a:t>	C. earth</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1:10</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17. What did God call the gathering together of the waters? </a:t>
            </a:r>
            <a:endParaRPr lang="en-US" dirty="0" smtClean="0">
              <a:solidFill>
                <a:schemeClr val="tx1"/>
              </a:solidFill>
              <a:latin typeface="+mn-lt"/>
              <a:ea typeface="+mn-ea"/>
              <a:cs typeface="+mn-cs"/>
            </a:endParaRPr>
          </a:p>
          <a:p>
            <a:pPr>
              <a:buNone/>
            </a:pPr>
            <a:endParaRPr lang="en-US" dirty="0"/>
          </a:p>
          <a:p>
            <a:pPr>
              <a:buNone/>
            </a:pPr>
            <a:r>
              <a:rPr lang="en-US" dirty="0" smtClean="0"/>
              <a:t>	A. oceans</a:t>
            </a:r>
          </a:p>
          <a:p>
            <a:pPr>
              <a:buNone/>
            </a:pPr>
            <a:endParaRPr lang="en-US" dirty="0" smtClean="0"/>
          </a:p>
          <a:p>
            <a:pPr>
              <a:buNone/>
            </a:pPr>
            <a:r>
              <a:rPr lang="en-US" dirty="0" smtClean="0"/>
              <a:t>	B. seas</a:t>
            </a:r>
          </a:p>
          <a:p>
            <a:pPr>
              <a:buNone/>
            </a:pPr>
            <a:endParaRPr lang="en-US" dirty="0" smtClean="0"/>
          </a:p>
          <a:p>
            <a:pPr>
              <a:buNone/>
            </a:pPr>
            <a:r>
              <a:rPr lang="en-US" dirty="0" smtClean="0"/>
              <a:t>	C. lakes</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1:10</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17. What did God call the gathering together of the waters? </a:t>
            </a:r>
          </a:p>
          <a:p>
            <a:pPr>
              <a:buNone/>
            </a:pPr>
            <a:endParaRPr lang="en-US" dirty="0" smtClean="0"/>
          </a:p>
          <a:p>
            <a:pPr>
              <a:buNone/>
            </a:pPr>
            <a:r>
              <a:rPr lang="en-US" dirty="0" smtClean="0"/>
              <a:t>	B. seas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1:10</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18. What did God see about the earth and seas? </a:t>
            </a:r>
            <a:endParaRPr lang="en-US" dirty="0" smtClean="0">
              <a:solidFill>
                <a:schemeClr val="tx1"/>
              </a:solidFill>
              <a:latin typeface="+mn-lt"/>
              <a:ea typeface="+mn-ea"/>
              <a:cs typeface="+mn-cs"/>
            </a:endParaRPr>
          </a:p>
          <a:p>
            <a:pPr>
              <a:buNone/>
            </a:pPr>
            <a:endParaRPr lang="en-US" dirty="0"/>
          </a:p>
          <a:p>
            <a:pPr>
              <a:buNone/>
            </a:pPr>
            <a:r>
              <a:rPr lang="en-US" dirty="0" smtClean="0"/>
              <a:t>	A. that vegetation was needed</a:t>
            </a:r>
          </a:p>
          <a:p>
            <a:pPr>
              <a:buNone/>
            </a:pPr>
            <a:endParaRPr lang="en-US" dirty="0" smtClean="0"/>
          </a:p>
          <a:p>
            <a:pPr>
              <a:buNone/>
            </a:pPr>
            <a:r>
              <a:rPr lang="en-US" dirty="0" smtClean="0"/>
              <a:t>	B. that the seas were great on the earth</a:t>
            </a:r>
          </a:p>
          <a:p>
            <a:pPr>
              <a:buNone/>
            </a:pPr>
            <a:endParaRPr lang="en-US" dirty="0" smtClean="0"/>
          </a:p>
          <a:p>
            <a:pPr>
              <a:buNone/>
            </a:pPr>
            <a:r>
              <a:rPr lang="en-US" dirty="0" smtClean="0"/>
              <a:t>	C. that it was good</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1:10</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18. What did God see about the earth and seas? </a:t>
            </a:r>
          </a:p>
          <a:p>
            <a:pPr>
              <a:buNone/>
            </a:pPr>
            <a:endParaRPr lang="en-US" dirty="0" smtClean="0"/>
          </a:p>
          <a:p>
            <a:pPr>
              <a:buNone/>
            </a:pPr>
            <a:r>
              <a:rPr lang="en-US" dirty="0" smtClean="0"/>
              <a:t>	C. that it was good</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1:11</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19. And God said, Let the earth bring forth grass, the herb yielding seed, and the ______________________, whose seed is in itself, upon the earth: </a:t>
            </a:r>
            <a:endParaRPr lang="en-US" dirty="0" smtClean="0">
              <a:solidFill>
                <a:schemeClr val="tx1"/>
              </a:solidFill>
              <a:latin typeface="+mn-lt"/>
              <a:ea typeface="+mn-ea"/>
              <a:cs typeface="+mn-cs"/>
            </a:endParaRPr>
          </a:p>
          <a:p>
            <a:pPr>
              <a:buNone/>
            </a:pPr>
            <a:endParaRPr lang="en-US" dirty="0"/>
          </a:p>
          <a:p>
            <a:pPr>
              <a:buNone/>
            </a:pPr>
            <a:r>
              <a:rPr lang="en-US" dirty="0" smtClean="0"/>
              <a:t>	A. fruit tree yielding fruit after his kind</a:t>
            </a:r>
          </a:p>
          <a:p>
            <a:pPr>
              <a:buNone/>
            </a:pPr>
            <a:endParaRPr lang="en-US" dirty="0" smtClean="0"/>
          </a:p>
          <a:p>
            <a:pPr>
              <a:buNone/>
            </a:pPr>
            <a:r>
              <a:rPr lang="en-US" dirty="0" smtClean="0"/>
              <a:t>	B. pine tree yielding cone after his kind</a:t>
            </a:r>
          </a:p>
          <a:p>
            <a:pPr>
              <a:buNone/>
            </a:pPr>
            <a:endParaRPr lang="en-US" dirty="0" smtClean="0"/>
          </a:p>
          <a:p>
            <a:pPr>
              <a:buNone/>
            </a:pPr>
            <a:r>
              <a:rPr lang="en-US" dirty="0" smtClean="0"/>
              <a:t>	C. nut tree yielding nut after his kind</a:t>
            </a: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1:11</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19. And God said, Let the earth bring forth grass, the herb yielding seed, and the ______________________, whose seed is in itself, upon the earth: </a:t>
            </a:r>
          </a:p>
          <a:p>
            <a:pPr>
              <a:buNone/>
            </a:pPr>
            <a:endParaRPr lang="en-US" dirty="0" smtClean="0"/>
          </a:p>
          <a:p>
            <a:pPr>
              <a:buNone/>
            </a:pPr>
            <a:r>
              <a:rPr lang="en-US" dirty="0" smtClean="0"/>
              <a:t>	A. fruit tree yielding fruit after his kind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 What was without form, and void</a:t>
            </a:r>
            <a:r>
              <a:rPr lang="en-US" dirty="0" smtClean="0">
                <a:solidFill>
                  <a:schemeClr val="tx1"/>
                </a:solidFill>
                <a:latin typeface="+mn-lt"/>
                <a:ea typeface="+mn-ea"/>
                <a:cs typeface="+mn-cs"/>
              </a:rPr>
              <a:t>?</a:t>
            </a:r>
          </a:p>
          <a:p>
            <a:pPr>
              <a:buNone/>
            </a:pPr>
            <a:endParaRPr lang="en-US" dirty="0"/>
          </a:p>
          <a:p>
            <a:pPr>
              <a:buNone/>
            </a:pPr>
            <a:r>
              <a:rPr lang="en-US" dirty="0" smtClean="0"/>
              <a:t>	A. the heaven</a:t>
            </a:r>
          </a:p>
          <a:p>
            <a:pPr>
              <a:buNone/>
            </a:pPr>
            <a:endParaRPr lang="en-US" dirty="0" smtClean="0"/>
          </a:p>
          <a:p>
            <a:pPr>
              <a:buNone/>
            </a:pPr>
            <a:r>
              <a:rPr lang="en-US" dirty="0" smtClean="0"/>
              <a:t>	B. the earth</a:t>
            </a:r>
          </a:p>
          <a:p>
            <a:pPr>
              <a:buNone/>
            </a:pPr>
            <a:endParaRPr lang="en-US" dirty="0" smtClean="0"/>
          </a:p>
          <a:p>
            <a:pPr>
              <a:buNone/>
            </a:pPr>
            <a:r>
              <a:rPr lang="en-US" dirty="0" smtClean="0"/>
              <a:t>	C. the heaven and the earth</a:t>
            </a:r>
          </a:p>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1:12</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20. And the earth brought forth _________________________, and the tree yielding fruit, whose seed was in itself, after his kind</a:t>
            </a:r>
            <a:r>
              <a:rPr lang="en-US" dirty="0" smtClean="0">
                <a:solidFill>
                  <a:schemeClr val="tx1"/>
                </a:solidFill>
                <a:latin typeface="+mn-lt"/>
                <a:ea typeface="+mn-ea"/>
                <a:cs typeface="+mn-cs"/>
              </a:rPr>
              <a:t>:</a:t>
            </a:r>
          </a:p>
          <a:p>
            <a:pPr>
              <a:buNone/>
            </a:pPr>
            <a:endParaRPr lang="en-US" dirty="0"/>
          </a:p>
          <a:p>
            <a:pPr>
              <a:buNone/>
            </a:pPr>
            <a:r>
              <a:rPr lang="en-US" dirty="0" smtClean="0"/>
              <a:t>	A. grass, and herb yielding seed after his kind</a:t>
            </a:r>
          </a:p>
          <a:p>
            <a:pPr>
              <a:buNone/>
            </a:pPr>
            <a:endParaRPr lang="en-US" dirty="0" smtClean="0"/>
          </a:p>
          <a:p>
            <a:pPr>
              <a:buNone/>
            </a:pPr>
            <a:r>
              <a:rPr lang="en-US" dirty="0" smtClean="0"/>
              <a:t>	B. grains, and vegetables yielding seed after his kind</a:t>
            </a:r>
          </a:p>
          <a:p>
            <a:pPr>
              <a:buNone/>
            </a:pPr>
            <a:endParaRPr lang="en-US" dirty="0" smtClean="0"/>
          </a:p>
          <a:p>
            <a:pPr>
              <a:buNone/>
            </a:pPr>
            <a:r>
              <a:rPr lang="en-US" dirty="0" smtClean="0"/>
              <a:t>	C. corn, and victuals yielding seed after his kind</a:t>
            </a:r>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20. And the earth brought forth _________________________, and the tree yielding fruit, whose seed was in itself, after his kind:</a:t>
            </a:r>
          </a:p>
          <a:p>
            <a:pPr>
              <a:buNone/>
            </a:pPr>
            <a:endParaRPr lang="en-US" dirty="0" smtClean="0"/>
          </a:p>
          <a:p>
            <a:pPr>
              <a:buNone/>
            </a:pPr>
            <a:r>
              <a:rPr lang="en-US" dirty="0" smtClean="0"/>
              <a:t>	A. grass, and herb yielding seed after his kind</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1:12</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21. What did God see about the grass, herb and fruit tree? </a:t>
            </a:r>
            <a:endParaRPr lang="en-US" dirty="0" smtClean="0">
              <a:solidFill>
                <a:schemeClr val="tx1"/>
              </a:solidFill>
              <a:latin typeface="+mn-lt"/>
              <a:ea typeface="+mn-ea"/>
              <a:cs typeface="+mn-cs"/>
            </a:endParaRPr>
          </a:p>
          <a:p>
            <a:pPr>
              <a:buNone/>
            </a:pPr>
            <a:endParaRPr lang="en-US" dirty="0"/>
          </a:p>
          <a:p>
            <a:pPr>
              <a:buNone/>
            </a:pPr>
            <a:r>
              <a:rPr lang="en-US" dirty="0" smtClean="0"/>
              <a:t>	A. that they produced seed after their kind</a:t>
            </a:r>
          </a:p>
          <a:p>
            <a:pPr>
              <a:buNone/>
            </a:pPr>
            <a:endParaRPr lang="en-US" dirty="0" smtClean="0"/>
          </a:p>
          <a:p>
            <a:pPr>
              <a:buNone/>
            </a:pPr>
            <a:r>
              <a:rPr lang="en-US" dirty="0" smtClean="0"/>
              <a:t>	B. that there was a time to plant and a time to harvest</a:t>
            </a:r>
          </a:p>
          <a:p>
            <a:pPr>
              <a:buNone/>
            </a:pPr>
            <a:endParaRPr lang="en-US" dirty="0" smtClean="0"/>
          </a:p>
          <a:p>
            <a:pPr>
              <a:buNone/>
            </a:pPr>
            <a:r>
              <a:rPr lang="en-US" dirty="0" smtClean="0"/>
              <a:t>	C. that it was good</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21. What did God see about the grass, herb and fruit tree? </a:t>
            </a:r>
          </a:p>
          <a:p>
            <a:pPr>
              <a:buNone/>
            </a:pPr>
            <a:endParaRPr lang="en-US" dirty="0" smtClean="0"/>
          </a:p>
          <a:p>
            <a:pPr>
              <a:buNone/>
            </a:pPr>
            <a:r>
              <a:rPr lang="en-US" dirty="0" smtClean="0"/>
              <a:t>	C. that it was good</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1:13</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22. What was the evening and the morning after God created the grass, herb and fruit tree</a:t>
            </a:r>
            <a:r>
              <a:rPr lang="en-US" dirty="0" smtClean="0">
                <a:solidFill>
                  <a:schemeClr val="tx1"/>
                </a:solidFill>
                <a:latin typeface="+mn-lt"/>
                <a:ea typeface="+mn-ea"/>
                <a:cs typeface="+mn-cs"/>
              </a:rPr>
              <a:t>?</a:t>
            </a:r>
          </a:p>
          <a:p>
            <a:pPr>
              <a:buNone/>
            </a:pPr>
            <a:endParaRPr lang="en-US" dirty="0"/>
          </a:p>
          <a:p>
            <a:pPr>
              <a:buNone/>
            </a:pPr>
            <a:r>
              <a:rPr lang="en-US" dirty="0" smtClean="0"/>
              <a:t>	A. the first day</a:t>
            </a:r>
          </a:p>
          <a:p>
            <a:pPr>
              <a:buNone/>
            </a:pPr>
            <a:endParaRPr lang="en-US" dirty="0" smtClean="0"/>
          </a:p>
          <a:p>
            <a:pPr>
              <a:buNone/>
            </a:pPr>
            <a:r>
              <a:rPr lang="en-US" dirty="0" smtClean="0"/>
              <a:t>	B. the second day</a:t>
            </a:r>
          </a:p>
          <a:p>
            <a:pPr>
              <a:buNone/>
            </a:pPr>
            <a:endParaRPr lang="en-US" dirty="0" smtClean="0"/>
          </a:p>
          <a:p>
            <a:pPr>
              <a:buNone/>
            </a:pPr>
            <a:r>
              <a:rPr lang="en-US" dirty="0" smtClean="0"/>
              <a:t>	C. the third day</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22. What was the evening and the morning after God created the grass, herb and fruit tree?</a:t>
            </a:r>
          </a:p>
          <a:p>
            <a:pPr>
              <a:buNone/>
            </a:pPr>
            <a:endParaRPr lang="en-US" dirty="0" smtClean="0"/>
          </a:p>
          <a:p>
            <a:pPr>
              <a:buNone/>
            </a:pPr>
            <a:r>
              <a:rPr lang="en-US" dirty="0" smtClean="0"/>
              <a:t>	C. the third day</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1:14</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23. What did God say should divide the day from the night? </a:t>
            </a:r>
            <a:endParaRPr lang="en-US" dirty="0" smtClean="0">
              <a:solidFill>
                <a:schemeClr val="tx1"/>
              </a:solidFill>
              <a:latin typeface="+mn-lt"/>
              <a:ea typeface="+mn-ea"/>
              <a:cs typeface="+mn-cs"/>
            </a:endParaRPr>
          </a:p>
          <a:p>
            <a:pPr>
              <a:buNone/>
            </a:pPr>
            <a:endParaRPr lang="en-US" dirty="0"/>
          </a:p>
          <a:p>
            <a:pPr>
              <a:buNone/>
            </a:pPr>
            <a:r>
              <a:rPr lang="en-US" dirty="0" smtClean="0"/>
              <a:t>	A. the sun, moon and stars</a:t>
            </a:r>
          </a:p>
          <a:p>
            <a:pPr>
              <a:buNone/>
            </a:pPr>
            <a:endParaRPr lang="en-US" dirty="0" smtClean="0"/>
          </a:p>
          <a:p>
            <a:pPr>
              <a:buNone/>
            </a:pPr>
            <a:r>
              <a:rPr lang="en-US" dirty="0" smtClean="0"/>
              <a:t>	B. light and darkness</a:t>
            </a:r>
          </a:p>
          <a:p>
            <a:pPr>
              <a:buNone/>
            </a:pPr>
            <a:endParaRPr lang="en-US" dirty="0" smtClean="0"/>
          </a:p>
          <a:p>
            <a:pPr>
              <a:buNone/>
            </a:pPr>
            <a:r>
              <a:rPr lang="en-US" dirty="0" smtClean="0"/>
              <a:t>	C. lights in the firmament of the heaven</a:t>
            </a:r>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1:14</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23. What did God say should divide the day from the night? </a:t>
            </a:r>
          </a:p>
          <a:p>
            <a:pPr>
              <a:buNone/>
            </a:pPr>
            <a:endParaRPr lang="en-US" dirty="0" smtClean="0"/>
          </a:p>
          <a:p>
            <a:pPr>
              <a:buNone/>
            </a:pPr>
            <a:r>
              <a:rPr lang="en-US" dirty="0" smtClean="0"/>
              <a:t>	C. lights in the firmament of the heaven</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1:14</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24. What other uses did God say that the lights in the firmament of the heaven have? </a:t>
            </a:r>
            <a:endParaRPr lang="en-US" dirty="0" smtClean="0">
              <a:solidFill>
                <a:schemeClr val="tx1"/>
              </a:solidFill>
              <a:latin typeface="+mn-lt"/>
              <a:ea typeface="+mn-ea"/>
              <a:cs typeface="+mn-cs"/>
            </a:endParaRPr>
          </a:p>
          <a:p>
            <a:pPr>
              <a:buNone/>
            </a:pPr>
            <a:endParaRPr lang="en-US" dirty="0"/>
          </a:p>
          <a:p>
            <a:pPr>
              <a:buNone/>
            </a:pPr>
            <a:r>
              <a:rPr lang="en-US" dirty="0" smtClean="0"/>
              <a:t>	A. for signs, and for seasons, and for days, and years</a:t>
            </a:r>
          </a:p>
          <a:p>
            <a:pPr>
              <a:buNone/>
            </a:pPr>
            <a:endParaRPr lang="en-US" dirty="0" smtClean="0"/>
          </a:p>
          <a:p>
            <a:pPr>
              <a:buNone/>
            </a:pPr>
            <a:r>
              <a:rPr lang="en-US" dirty="0" smtClean="0"/>
              <a:t>	B. for growing the grass, herb and fruit tree, and for rain cycles</a:t>
            </a:r>
          </a:p>
          <a:p>
            <a:pPr>
              <a:buNone/>
            </a:pPr>
            <a:endParaRPr lang="en-US" dirty="0" smtClean="0"/>
          </a:p>
          <a:p>
            <a:pPr>
              <a:buNone/>
            </a:pPr>
            <a:r>
              <a:rPr lang="en-US" dirty="0" smtClean="0"/>
              <a:t>	C. for warmth upon the earth and for tides upon the seas</a:t>
            </a:r>
          </a:p>
          <a:p>
            <a:pPr>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1:14</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24. What other uses did God say that the lights in the firmament of the heaven have? </a:t>
            </a:r>
          </a:p>
          <a:p>
            <a:pPr>
              <a:buNone/>
            </a:pPr>
            <a:endParaRPr lang="en-US" dirty="0" smtClean="0"/>
          </a:p>
          <a:p>
            <a:pPr>
              <a:buNone/>
            </a:pPr>
            <a:r>
              <a:rPr lang="en-US" dirty="0" smtClean="0"/>
              <a:t>	A. for signs, and for seasons, and for days, and years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 What was without form, and void?</a:t>
            </a:r>
          </a:p>
          <a:p>
            <a:pPr>
              <a:buNone/>
            </a:pPr>
            <a:endParaRPr lang="en-US" dirty="0" smtClean="0"/>
          </a:p>
          <a:p>
            <a:pPr>
              <a:buNone/>
            </a:pPr>
            <a:r>
              <a:rPr lang="en-US" dirty="0" smtClean="0"/>
              <a:t>	B. the earth</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1:15</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25. What were the lights in the firmament of the </a:t>
            </a:r>
            <a:r>
              <a:rPr lang="en-US" dirty="0" smtClean="0">
                <a:solidFill>
                  <a:schemeClr val="tx1"/>
                </a:solidFill>
                <a:latin typeface="+mn-lt"/>
                <a:ea typeface="+mn-ea"/>
                <a:cs typeface="+mn-cs"/>
              </a:rPr>
              <a:t>heaven </a:t>
            </a:r>
            <a:r>
              <a:rPr lang="en-US" dirty="0">
                <a:solidFill>
                  <a:schemeClr val="tx1"/>
                </a:solidFill>
                <a:latin typeface="+mn-lt"/>
                <a:ea typeface="+mn-ea"/>
                <a:cs typeface="+mn-cs"/>
              </a:rPr>
              <a:t>to give</a:t>
            </a:r>
            <a:r>
              <a:rPr lang="en-US" dirty="0" smtClean="0">
                <a:solidFill>
                  <a:schemeClr val="tx1"/>
                </a:solidFill>
                <a:latin typeface="+mn-lt"/>
                <a:ea typeface="+mn-ea"/>
                <a:cs typeface="+mn-cs"/>
              </a:rPr>
              <a:t>?</a:t>
            </a:r>
          </a:p>
          <a:p>
            <a:pPr>
              <a:buNone/>
            </a:pPr>
            <a:endParaRPr lang="en-US" dirty="0"/>
          </a:p>
          <a:p>
            <a:pPr>
              <a:buNone/>
            </a:pPr>
            <a:r>
              <a:rPr lang="en-US" dirty="0" smtClean="0"/>
              <a:t>	A. light upon the earth</a:t>
            </a:r>
          </a:p>
          <a:p>
            <a:pPr>
              <a:buNone/>
            </a:pPr>
            <a:endParaRPr lang="en-US" dirty="0" smtClean="0"/>
          </a:p>
          <a:p>
            <a:pPr>
              <a:buNone/>
            </a:pPr>
            <a:r>
              <a:rPr lang="en-US" dirty="0" smtClean="0"/>
              <a:t>	B. warmth upon the earth</a:t>
            </a:r>
          </a:p>
          <a:p>
            <a:pPr>
              <a:buNone/>
            </a:pPr>
            <a:endParaRPr lang="en-US" dirty="0" smtClean="0"/>
          </a:p>
          <a:p>
            <a:pPr>
              <a:buNone/>
            </a:pPr>
            <a:r>
              <a:rPr lang="en-US" dirty="0" smtClean="0"/>
              <a:t>	C. peace upon the earth</a:t>
            </a:r>
          </a:p>
          <a:p>
            <a:pPr>
              <a:buNone/>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25. What were the lights in the firmament of the </a:t>
            </a:r>
            <a:r>
              <a:rPr lang="en-US" dirty="0" smtClean="0">
                <a:solidFill>
                  <a:schemeClr val="tx1"/>
                </a:solidFill>
                <a:latin typeface="+mn-lt"/>
                <a:ea typeface="+mn-ea"/>
                <a:cs typeface="+mn-cs"/>
              </a:rPr>
              <a:t>heaven </a:t>
            </a:r>
            <a:r>
              <a:rPr lang="en-US" dirty="0" smtClean="0">
                <a:solidFill>
                  <a:schemeClr val="tx1"/>
                </a:solidFill>
                <a:latin typeface="+mn-lt"/>
                <a:ea typeface="+mn-ea"/>
                <a:cs typeface="+mn-cs"/>
              </a:rPr>
              <a:t>to give?</a:t>
            </a:r>
          </a:p>
          <a:p>
            <a:pPr>
              <a:buNone/>
            </a:pPr>
            <a:endParaRPr lang="en-US" dirty="0" smtClean="0"/>
          </a:p>
          <a:p>
            <a:pPr>
              <a:buNone/>
            </a:pPr>
            <a:r>
              <a:rPr lang="en-US" dirty="0" smtClean="0"/>
              <a:t>	A. light upon the earth</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1:16</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26. For what purpose did God make two great lights? </a:t>
            </a:r>
            <a:endParaRPr lang="en-US" dirty="0" smtClean="0">
              <a:solidFill>
                <a:schemeClr val="tx1"/>
              </a:solidFill>
              <a:latin typeface="+mn-lt"/>
              <a:ea typeface="+mn-ea"/>
              <a:cs typeface="+mn-cs"/>
            </a:endParaRPr>
          </a:p>
          <a:p>
            <a:pPr>
              <a:buNone/>
            </a:pPr>
            <a:endParaRPr lang="en-US" dirty="0"/>
          </a:p>
          <a:p>
            <a:pPr>
              <a:buNone/>
            </a:pPr>
            <a:r>
              <a:rPr lang="en-US" dirty="0" smtClean="0"/>
              <a:t>	A. the greater light to be for years, and the lesser light to be for months</a:t>
            </a:r>
          </a:p>
          <a:p>
            <a:pPr>
              <a:buNone/>
            </a:pPr>
            <a:endParaRPr lang="en-US" dirty="0" smtClean="0"/>
          </a:p>
          <a:p>
            <a:pPr>
              <a:buNone/>
            </a:pPr>
            <a:r>
              <a:rPr lang="en-US" dirty="0" smtClean="0"/>
              <a:t>	B. the greater light to rule the day, and the lesser light to rule the night</a:t>
            </a:r>
          </a:p>
          <a:p>
            <a:pPr>
              <a:buNone/>
            </a:pPr>
            <a:endParaRPr lang="en-US" dirty="0" smtClean="0"/>
          </a:p>
          <a:p>
            <a:pPr>
              <a:buNone/>
            </a:pPr>
            <a:r>
              <a:rPr lang="en-US" dirty="0" smtClean="0"/>
              <a:t>	C. the greater light to heat the earth, and the lesser light to cool the earth</a:t>
            </a:r>
          </a:p>
          <a:p>
            <a:pPr>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1:16</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26. For what purpose did God make two great lights? </a:t>
            </a:r>
          </a:p>
          <a:p>
            <a:pPr>
              <a:buNone/>
            </a:pPr>
            <a:endParaRPr lang="en-US" dirty="0" smtClean="0"/>
          </a:p>
          <a:p>
            <a:pPr>
              <a:buNone/>
            </a:pPr>
            <a:r>
              <a:rPr lang="en-US" dirty="0" smtClean="0"/>
              <a:t>	B. the greater light to rule the day, and the lesser light to rule the night</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1:16</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27. In addition to the two great lights, what did God make? </a:t>
            </a:r>
            <a:endParaRPr lang="en-US" dirty="0" smtClean="0">
              <a:solidFill>
                <a:schemeClr val="tx1"/>
              </a:solidFill>
              <a:latin typeface="+mn-lt"/>
              <a:ea typeface="+mn-ea"/>
              <a:cs typeface="+mn-cs"/>
            </a:endParaRPr>
          </a:p>
          <a:p>
            <a:pPr>
              <a:buNone/>
            </a:pPr>
            <a:endParaRPr lang="en-US" dirty="0"/>
          </a:p>
          <a:p>
            <a:pPr>
              <a:buNone/>
            </a:pPr>
            <a:r>
              <a:rPr lang="en-US" dirty="0" smtClean="0"/>
              <a:t>	A. the galaxies also</a:t>
            </a:r>
          </a:p>
          <a:p>
            <a:pPr>
              <a:buNone/>
            </a:pPr>
            <a:endParaRPr lang="en-US" dirty="0" smtClean="0"/>
          </a:p>
          <a:p>
            <a:pPr>
              <a:buNone/>
            </a:pPr>
            <a:r>
              <a:rPr lang="en-US" dirty="0" smtClean="0"/>
              <a:t>	B. the stars also</a:t>
            </a:r>
          </a:p>
          <a:p>
            <a:pPr>
              <a:buNone/>
            </a:pPr>
            <a:endParaRPr lang="en-US" dirty="0" smtClean="0"/>
          </a:p>
          <a:p>
            <a:pPr>
              <a:buNone/>
            </a:pPr>
            <a:r>
              <a:rPr lang="en-US" dirty="0" smtClean="0"/>
              <a:t>	C. the planets also</a:t>
            </a:r>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1:16</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27. In addition to the two great lights, what did God make? </a:t>
            </a:r>
          </a:p>
          <a:p>
            <a:pPr>
              <a:buNone/>
            </a:pPr>
            <a:endParaRPr lang="en-US" dirty="0" smtClean="0"/>
          </a:p>
          <a:p>
            <a:pPr>
              <a:buNone/>
            </a:pPr>
            <a:r>
              <a:rPr lang="en-US" dirty="0" smtClean="0"/>
              <a:t>	B. the stars also</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1:17</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28. Where did God set the two great lights and the stars to give light upon the earth</a:t>
            </a:r>
            <a:r>
              <a:rPr lang="en-US" dirty="0" smtClean="0">
                <a:solidFill>
                  <a:schemeClr val="tx1"/>
                </a:solidFill>
                <a:latin typeface="+mn-lt"/>
                <a:ea typeface="+mn-ea"/>
                <a:cs typeface="+mn-cs"/>
              </a:rPr>
              <a:t>?</a:t>
            </a:r>
          </a:p>
          <a:p>
            <a:pPr>
              <a:buNone/>
            </a:pPr>
            <a:endParaRPr lang="en-US" dirty="0"/>
          </a:p>
          <a:p>
            <a:pPr>
              <a:buNone/>
            </a:pPr>
            <a:r>
              <a:rPr lang="en-US" dirty="0" smtClean="0"/>
              <a:t>	A. in the firmament of the heaven</a:t>
            </a:r>
          </a:p>
          <a:p>
            <a:pPr>
              <a:buNone/>
            </a:pPr>
            <a:endParaRPr lang="en-US" dirty="0" smtClean="0"/>
          </a:p>
          <a:p>
            <a:pPr>
              <a:buNone/>
            </a:pPr>
            <a:r>
              <a:rPr lang="en-US" dirty="0" smtClean="0"/>
              <a:t>	B. in the space above the earth</a:t>
            </a:r>
          </a:p>
          <a:p>
            <a:pPr>
              <a:buNone/>
            </a:pPr>
            <a:endParaRPr lang="en-US" dirty="0" smtClean="0"/>
          </a:p>
          <a:p>
            <a:pPr>
              <a:buNone/>
            </a:pPr>
            <a:r>
              <a:rPr lang="en-US" dirty="0" smtClean="0"/>
              <a:t>	C. in the universe surrounding the earth</a:t>
            </a:r>
          </a:p>
          <a:p>
            <a:pPr>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1:17</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28. Where did God set the two great lights and the stars to give light upon the earth?</a:t>
            </a:r>
          </a:p>
          <a:p>
            <a:pPr>
              <a:buNone/>
            </a:pPr>
            <a:endParaRPr lang="en-US" dirty="0" smtClean="0"/>
          </a:p>
          <a:p>
            <a:pPr>
              <a:buNone/>
            </a:pPr>
            <a:r>
              <a:rPr lang="en-US" dirty="0" smtClean="0"/>
              <a:t>	A. in the firmament of the heaven</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1:18</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29. The two great lights and the stars were to rule over the day and over the night, and to do what? </a:t>
            </a:r>
            <a:endParaRPr lang="en-US" dirty="0" smtClean="0">
              <a:solidFill>
                <a:schemeClr val="tx1"/>
              </a:solidFill>
              <a:latin typeface="+mn-lt"/>
              <a:ea typeface="+mn-ea"/>
              <a:cs typeface="+mn-cs"/>
            </a:endParaRPr>
          </a:p>
          <a:p>
            <a:pPr>
              <a:buNone/>
            </a:pPr>
            <a:endParaRPr lang="en-US" dirty="0"/>
          </a:p>
          <a:p>
            <a:pPr>
              <a:buNone/>
            </a:pPr>
            <a:r>
              <a:rPr lang="en-US" dirty="0" smtClean="0"/>
              <a:t>	A. to be for sowing and growing of the grass, herb and fruit tree</a:t>
            </a:r>
          </a:p>
          <a:p>
            <a:pPr>
              <a:buNone/>
            </a:pPr>
            <a:endParaRPr lang="en-US" dirty="0" smtClean="0"/>
          </a:p>
          <a:p>
            <a:pPr>
              <a:buNone/>
            </a:pPr>
            <a:r>
              <a:rPr lang="en-US" dirty="0" smtClean="0"/>
              <a:t>	B. to warm and cool the earth</a:t>
            </a:r>
          </a:p>
          <a:p>
            <a:pPr>
              <a:buNone/>
            </a:pPr>
            <a:endParaRPr lang="en-US" dirty="0" smtClean="0"/>
          </a:p>
          <a:p>
            <a:pPr>
              <a:buNone/>
            </a:pPr>
            <a:r>
              <a:rPr lang="en-US" dirty="0" smtClean="0"/>
              <a:t>	C. to divide the light from the darkness</a:t>
            </a:r>
          </a:p>
          <a:p>
            <a:pPr>
              <a:buNone/>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1:18</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29. The two great lights and the stars were to rule over the day and over the night, and to do what? </a:t>
            </a:r>
          </a:p>
          <a:p>
            <a:pPr>
              <a:buNone/>
            </a:pPr>
            <a:endParaRPr lang="en-US" dirty="0" smtClean="0"/>
          </a:p>
          <a:p>
            <a:pPr>
              <a:buNone/>
            </a:pPr>
            <a:r>
              <a:rPr lang="en-US" dirty="0" smtClean="0"/>
              <a:t>	C. to divide the light from the darkness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 What was upon the face of the deep</a:t>
            </a:r>
            <a:r>
              <a:rPr lang="en-US" dirty="0" smtClean="0">
                <a:solidFill>
                  <a:schemeClr val="tx1"/>
                </a:solidFill>
                <a:latin typeface="+mn-lt"/>
                <a:ea typeface="+mn-ea"/>
                <a:cs typeface="+mn-cs"/>
              </a:rPr>
              <a:t>?</a:t>
            </a:r>
          </a:p>
          <a:p>
            <a:pPr>
              <a:buNone/>
            </a:pPr>
            <a:endParaRPr lang="en-US" dirty="0"/>
          </a:p>
          <a:p>
            <a:pPr>
              <a:buNone/>
            </a:pPr>
            <a:r>
              <a:rPr lang="en-US" dirty="0" smtClean="0"/>
              <a:t>	A. the breath of God</a:t>
            </a:r>
          </a:p>
          <a:p>
            <a:pPr>
              <a:buNone/>
            </a:pPr>
            <a:endParaRPr lang="en-US" dirty="0" smtClean="0"/>
          </a:p>
          <a:p>
            <a:pPr>
              <a:buNone/>
            </a:pPr>
            <a:r>
              <a:rPr lang="en-US" dirty="0" smtClean="0"/>
              <a:t>	B. mist</a:t>
            </a:r>
          </a:p>
          <a:p>
            <a:pPr>
              <a:buNone/>
            </a:pPr>
            <a:endParaRPr lang="en-US" dirty="0" smtClean="0"/>
          </a:p>
          <a:p>
            <a:pPr>
              <a:buNone/>
            </a:pPr>
            <a:r>
              <a:rPr lang="en-US" dirty="0" smtClean="0"/>
              <a:t>	C. darkness</a:t>
            </a:r>
          </a:p>
          <a:p>
            <a:pPr>
              <a:buNone/>
            </a:pP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1:18</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30. What did God see about the two great lights and stars</a:t>
            </a:r>
            <a:r>
              <a:rPr lang="en-US" dirty="0" smtClean="0">
                <a:solidFill>
                  <a:schemeClr val="tx1"/>
                </a:solidFill>
                <a:latin typeface="+mn-lt"/>
                <a:ea typeface="+mn-ea"/>
                <a:cs typeface="+mn-cs"/>
              </a:rPr>
              <a:t>?</a:t>
            </a:r>
          </a:p>
          <a:p>
            <a:pPr>
              <a:buNone/>
            </a:pPr>
            <a:endParaRPr lang="en-US" dirty="0"/>
          </a:p>
          <a:p>
            <a:pPr>
              <a:buNone/>
            </a:pPr>
            <a:r>
              <a:rPr lang="en-US" dirty="0" smtClean="0"/>
              <a:t>	A. that it was good</a:t>
            </a:r>
          </a:p>
          <a:p>
            <a:pPr>
              <a:buNone/>
            </a:pPr>
            <a:endParaRPr lang="en-US" dirty="0" smtClean="0"/>
          </a:p>
          <a:p>
            <a:pPr>
              <a:buNone/>
            </a:pPr>
            <a:r>
              <a:rPr lang="en-US" dirty="0" smtClean="0"/>
              <a:t>	B. that grass, herb and fruit tree desired the light</a:t>
            </a:r>
          </a:p>
          <a:p>
            <a:pPr>
              <a:buNone/>
            </a:pPr>
            <a:endParaRPr lang="en-US" dirty="0" smtClean="0"/>
          </a:p>
          <a:p>
            <a:pPr>
              <a:buNone/>
            </a:pPr>
            <a:r>
              <a:rPr lang="en-US" dirty="0" smtClean="0"/>
              <a:t>	C. that the light of some stars would not be seen for millions of years</a:t>
            </a:r>
          </a:p>
          <a:p>
            <a:pPr>
              <a:buNone/>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1:18</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30. What did God see about the two great lights and stars?</a:t>
            </a:r>
          </a:p>
          <a:p>
            <a:pPr>
              <a:buNone/>
            </a:pPr>
            <a:endParaRPr lang="en-US" dirty="0" smtClean="0"/>
          </a:p>
          <a:p>
            <a:pPr>
              <a:buNone/>
            </a:pPr>
            <a:r>
              <a:rPr lang="en-US" dirty="0" smtClean="0"/>
              <a:t>	A. that it was good</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1:19</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31. After God made the two great lights and stars, what was the evening and the morning? </a:t>
            </a:r>
            <a:endParaRPr lang="en-US" dirty="0" smtClean="0">
              <a:solidFill>
                <a:schemeClr val="tx1"/>
              </a:solidFill>
              <a:latin typeface="+mn-lt"/>
              <a:ea typeface="+mn-ea"/>
              <a:cs typeface="+mn-cs"/>
            </a:endParaRPr>
          </a:p>
          <a:p>
            <a:pPr>
              <a:buNone/>
            </a:pPr>
            <a:endParaRPr lang="en-US" dirty="0"/>
          </a:p>
          <a:p>
            <a:pPr>
              <a:buNone/>
            </a:pPr>
            <a:r>
              <a:rPr lang="en-US" dirty="0" smtClean="0"/>
              <a:t>	A. the third day</a:t>
            </a:r>
          </a:p>
          <a:p>
            <a:pPr>
              <a:buNone/>
            </a:pPr>
            <a:endParaRPr lang="en-US" dirty="0" smtClean="0"/>
          </a:p>
          <a:p>
            <a:pPr>
              <a:buNone/>
            </a:pPr>
            <a:r>
              <a:rPr lang="en-US" dirty="0" smtClean="0"/>
              <a:t>	B. the fourth day</a:t>
            </a:r>
          </a:p>
          <a:p>
            <a:pPr>
              <a:buNone/>
            </a:pPr>
            <a:endParaRPr lang="en-US" dirty="0" smtClean="0"/>
          </a:p>
          <a:p>
            <a:pPr>
              <a:buNone/>
            </a:pPr>
            <a:r>
              <a:rPr lang="en-US" dirty="0" smtClean="0"/>
              <a:t>	C. the fifth day</a:t>
            </a:r>
          </a:p>
          <a:p>
            <a:pPr>
              <a:buNone/>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1:19</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31. After God made the two great lights and stars, what was the evening and the morning? </a:t>
            </a:r>
          </a:p>
          <a:p>
            <a:pPr>
              <a:buNone/>
            </a:pPr>
            <a:endParaRPr lang="en-US" dirty="0" smtClean="0"/>
          </a:p>
          <a:p>
            <a:pPr>
              <a:buNone/>
            </a:pPr>
            <a:r>
              <a:rPr lang="en-US" dirty="0" smtClean="0"/>
              <a:t>	B. the fourth day</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1:20</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32. What did God say that the waters should bring forth abundantly? </a:t>
            </a:r>
            <a:endParaRPr lang="en-US" dirty="0" smtClean="0">
              <a:solidFill>
                <a:schemeClr val="tx1"/>
              </a:solidFill>
              <a:latin typeface="+mn-lt"/>
              <a:ea typeface="+mn-ea"/>
              <a:cs typeface="+mn-cs"/>
            </a:endParaRPr>
          </a:p>
          <a:p>
            <a:pPr>
              <a:buNone/>
            </a:pPr>
            <a:endParaRPr lang="en-US" dirty="0"/>
          </a:p>
          <a:p>
            <a:pPr>
              <a:buNone/>
            </a:pPr>
            <a:r>
              <a:rPr lang="en-US" dirty="0" smtClean="0"/>
              <a:t>	A. the moving creature that hath life</a:t>
            </a:r>
          </a:p>
          <a:p>
            <a:pPr>
              <a:buNone/>
            </a:pPr>
            <a:endParaRPr lang="en-US" dirty="0" smtClean="0"/>
          </a:p>
          <a:p>
            <a:pPr>
              <a:buNone/>
            </a:pPr>
            <a:r>
              <a:rPr lang="en-US" dirty="0" smtClean="0"/>
              <a:t>	B. the swimming fishes</a:t>
            </a:r>
          </a:p>
          <a:p>
            <a:pPr>
              <a:buNone/>
            </a:pPr>
            <a:endParaRPr lang="en-US" dirty="0" smtClean="0"/>
          </a:p>
          <a:p>
            <a:pPr>
              <a:buNone/>
            </a:pPr>
            <a:r>
              <a:rPr lang="en-US" dirty="0" smtClean="0"/>
              <a:t>	C. the living beasts that inhabit the seas</a:t>
            </a:r>
          </a:p>
          <a:p>
            <a:pPr>
              <a:buNone/>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1:20</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32. What did God say that the waters should bring forth abundantly? </a:t>
            </a:r>
          </a:p>
          <a:p>
            <a:pPr>
              <a:buNone/>
            </a:pPr>
            <a:endParaRPr lang="en-US" dirty="0" smtClean="0"/>
          </a:p>
          <a:p>
            <a:pPr>
              <a:buNone/>
            </a:pPr>
            <a:r>
              <a:rPr lang="en-US" dirty="0" smtClean="0"/>
              <a:t>	A. the moving creature that hath life</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1:20</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33. Where did God say the fowl were to fly</a:t>
            </a:r>
            <a:r>
              <a:rPr lang="en-US" dirty="0" smtClean="0">
                <a:solidFill>
                  <a:schemeClr val="tx1"/>
                </a:solidFill>
                <a:latin typeface="+mn-lt"/>
                <a:ea typeface="+mn-ea"/>
                <a:cs typeface="+mn-cs"/>
              </a:rPr>
              <a:t>?</a:t>
            </a:r>
          </a:p>
          <a:p>
            <a:pPr>
              <a:buNone/>
            </a:pPr>
            <a:endParaRPr lang="en-US" dirty="0"/>
          </a:p>
          <a:p>
            <a:pPr>
              <a:buNone/>
            </a:pPr>
            <a:r>
              <a:rPr lang="en-US" dirty="0" smtClean="0"/>
              <a:t>	A. above the seas and the earth in the sky</a:t>
            </a:r>
          </a:p>
          <a:p>
            <a:pPr>
              <a:buNone/>
            </a:pPr>
            <a:endParaRPr lang="en-US" dirty="0" smtClean="0"/>
          </a:p>
          <a:p>
            <a:pPr>
              <a:buNone/>
            </a:pPr>
            <a:r>
              <a:rPr lang="en-US" dirty="0" smtClean="0"/>
              <a:t>	B. above the earth in the open firmament of heaven</a:t>
            </a:r>
          </a:p>
          <a:p>
            <a:pPr>
              <a:buNone/>
            </a:pPr>
            <a:endParaRPr lang="en-US" dirty="0" smtClean="0"/>
          </a:p>
          <a:p>
            <a:pPr>
              <a:buNone/>
            </a:pPr>
            <a:r>
              <a:rPr lang="en-US" dirty="0" smtClean="0"/>
              <a:t>	C. in the first heaven above the dry land</a:t>
            </a:r>
          </a:p>
          <a:p>
            <a:pPr>
              <a:buNone/>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1:20</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33. Where did God say the fowl were to fly?</a:t>
            </a:r>
          </a:p>
          <a:p>
            <a:pPr>
              <a:buNone/>
            </a:pPr>
            <a:endParaRPr lang="en-US" dirty="0" smtClean="0"/>
          </a:p>
          <a:p>
            <a:pPr>
              <a:buNone/>
            </a:pPr>
            <a:r>
              <a:rPr lang="en-US" dirty="0" smtClean="0"/>
              <a:t>	B. above the earth in the open firmament of heaven</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1:21</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34. What did God create and the waters bring forth abundantly after their kind? </a:t>
            </a:r>
            <a:endParaRPr lang="en-US" dirty="0" smtClean="0">
              <a:solidFill>
                <a:schemeClr val="tx1"/>
              </a:solidFill>
              <a:latin typeface="+mn-lt"/>
              <a:ea typeface="+mn-ea"/>
              <a:cs typeface="+mn-cs"/>
            </a:endParaRPr>
          </a:p>
          <a:p>
            <a:pPr>
              <a:buNone/>
            </a:pPr>
            <a:endParaRPr lang="en-US" dirty="0"/>
          </a:p>
          <a:p>
            <a:pPr>
              <a:buNone/>
            </a:pPr>
            <a:r>
              <a:rPr lang="en-US" dirty="0" smtClean="0"/>
              <a:t>	A. sea monsters, and every fish that swims</a:t>
            </a:r>
          </a:p>
          <a:p>
            <a:pPr>
              <a:buNone/>
            </a:pPr>
            <a:endParaRPr lang="en-US" dirty="0" smtClean="0"/>
          </a:p>
          <a:p>
            <a:pPr>
              <a:buNone/>
            </a:pPr>
            <a:r>
              <a:rPr lang="en-US" dirty="0" smtClean="0"/>
              <a:t>	B. large sea creatures, and every living thing that </a:t>
            </a:r>
            <a:r>
              <a:rPr lang="en-US" dirty="0" err="1" smtClean="0"/>
              <a:t>liveth</a:t>
            </a:r>
            <a:r>
              <a:rPr lang="en-US" dirty="0" smtClean="0"/>
              <a:t> beneath the water</a:t>
            </a:r>
          </a:p>
          <a:p>
            <a:pPr>
              <a:buNone/>
            </a:pPr>
            <a:endParaRPr lang="en-US" dirty="0" smtClean="0"/>
          </a:p>
          <a:p>
            <a:pPr>
              <a:buNone/>
            </a:pPr>
            <a:r>
              <a:rPr lang="en-US" dirty="0" smtClean="0"/>
              <a:t>	C. great whales, and every living creature that </a:t>
            </a:r>
            <a:r>
              <a:rPr lang="en-US" dirty="0" err="1" smtClean="0"/>
              <a:t>moveth</a:t>
            </a:r>
            <a:endParaRPr lang="en-US" dirty="0" smtClean="0"/>
          </a:p>
          <a:p>
            <a:pPr>
              <a:buNone/>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1:21</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34. What did God create and the waters bring forth abundantly after their kind? </a:t>
            </a:r>
          </a:p>
          <a:p>
            <a:pPr>
              <a:buNone/>
            </a:pPr>
            <a:endParaRPr lang="en-US" dirty="0" smtClean="0"/>
          </a:p>
          <a:p>
            <a:pPr>
              <a:buNone/>
            </a:pPr>
            <a:r>
              <a:rPr lang="en-US" dirty="0" smtClean="0"/>
              <a:t>	C. great whales, and every living creature that </a:t>
            </a:r>
            <a:r>
              <a:rPr lang="en-US" dirty="0" err="1" smtClean="0"/>
              <a:t>moveth</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 What was upon the face of the deep?</a:t>
            </a:r>
          </a:p>
          <a:p>
            <a:pPr>
              <a:buNone/>
            </a:pPr>
            <a:endParaRPr lang="en-US" dirty="0" smtClean="0"/>
          </a:p>
          <a:p>
            <a:pPr>
              <a:buNone/>
            </a:pPr>
            <a:r>
              <a:rPr lang="en-US" dirty="0" smtClean="0"/>
              <a:t>	C. darkness</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1:21</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35. What did God see about the great whales, living creatures and every winged fowl? </a:t>
            </a:r>
            <a:endParaRPr lang="en-US" dirty="0" smtClean="0">
              <a:solidFill>
                <a:schemeClr val="tx1"/>
              </a:solidFill>
              <a:latin typeface="+mn-lt"/>
              <a:ea typeface="+mn-ea"/>
              <a:cs typeface="+mn-cs"/>
            </a:endParaRPr>
          </a:p>
          <a:p>
            <a:pPr>
              <a:buNone/>
            </a:pPr>
            <a:endParaRPr lang="en-US" dirty="0"/>
          </a:p>
          <a:p>
            <a:pPr>
              <a:buNone/>
            </a:pPr>
            <a:r>
              <a:rPr lang="en-US" dirty="0" smtClean="0"/>
              <a:t>	A. that they filled the seas and the heaven</a:t>
            </a:r>
          </a:p>
          <a:p>
            <a:pPr>
              <a:buNone/>
            </a:pPr>
            <a:endParaRPr lang="en-US" dirty="0" smtClean="0"/>
          </a:p>
          <a:p>
            <a:pPr>
              <a:buNone/>
            </a:pPr>
            <a:r>
              <a:rPr lang="en-US" dirty="0" smtClean="0"/>
              <a:t>	B. that it was good</a:t>
            </a:r>
          </a:p>
          <a:p>
            <a:pPr>
              <a:buNone/>
            </a:pPr>
            <a:endParaRPr lang="en-US" dirty="0" smtClean="0"/>
          </a:p>
          <a:p>
            <a:pPr>
              <a:buNone/>
            </a:pPr>
            <a:r>
              <a:rPr lang="en-US" dirty="0" smtClean="0"/>
              <a:t>	C. that the environment was in balance</a:t>
            </a:r>
          </a:p>
          <a:p>
            <a:pPr>
              <a:buNone/>
            </a:pP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1:21</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35. What did God see about the great whales, living creatures and every winged fowl? </a:t>
            </a:r>
          </a:p>
          <a:p>
            <a:pPr>
              <a:buNone/>
            </a:pPr>
            <a:endParaRPr lang="en-US" dirty="0" smtClean="0"/>
          </a:p>
          <a:p>
            <a:pPr>
              <a:buNone/>
            </a:pPr>
            <a:r>
              <a:rPr lang="en-US" dirty="0" smtClean="0"/>
              <a:t>	B. that it was good</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1:22</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36. What did God say blessing the great whales, living creatures and every winged fowl</a:t>
            </a:r>
            <a:r>
              <a:rPr lang="en-US" dirty="0" smtClean="0">
                <a:solidFill>
                  <a:schemeClr val="tx1"/>
                </a:solidFill>
                <a:latin typeface="+mn-lt"/>
                <a:ea typeface="+mn-ea"/>
                <a:cs typeface="+mn-cs"/>
              </a:rPr>
              <a:t>?</a:t>
            </a:r>
          </a:p>
          <a:p>
            <a:pPr>
              <a:buNone/>
            </a:pPr>
            <a:endParaRPr lang="en-US" dirty="0"/>
          </a:p>
          <a:p>
            <a:pPr>
              <a:buNone/>
            </a:pPr>
            <a:r>
              <a:rPr lang="en-US" dirty="0" smtClean="0"/>
              <a:t>	A. Be productive, and reproduce, and replenish the waters and heaven</a:t>
            </a:r>
          </a:p>
          <a:p>
            <a:pPr>
              <a:buNone/>
            </a:pPr>
            <a:endParaRPr lang="en-US" dirty="0" smtClean="0"/>
          </a:p>
          <a:p>
            <a:pPr>
              <a:buNone/>
            </a:pPr>
            <a:r>
              <a:rPr lang="en-US" dirty="0" smtClean="0"/>
              <a:t>	B. Be fertile, and increase, and abundantly supply the waters and heaven</a:t>
            </a:r>
          </a:p>
          <a:p>
            <a:pPr>
              <a:buNone/>
            </a:pPr>
            <a:endParaRPr lang="en-US" dirty="0" smtClean="0"/>
          </a:p>
          <a:p>
            <a:pPr>
              <a:buNone/>
            </a:pPr>
            <a:r>
              <a:rPr lang="en-US" dirty="0" smtClean="0"/>
              <a:t>	C. Be fruitful, and multiply, and fill the waters in the seas, and let fowl multiply in the earth</a:t>
            </a:r>
          </a:p>
          <a:p>
            <a:pP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36. What did God say blessing the great whales, living creatures and every winged fowl?</a:t>
            </a:r>
          </a:p>
          <a:p>
            <a:pPr>
              <a:buNone/>
            </a:pPr>
            <a:endParaRPr lang="en-US" dirty="0" smtClean="0"/>
          </a:p>
          <a:p>
            <a:pPr>
              <a:buNone/>
            </a:pPr>
            <a:r>
              <a:rPr lang="en-US" dirty="0" smtClean="0"/>
              <a:t>	C. Be fruitful, and multiply, and fill the waters in the seas, and let fowl multiply in the earth</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1:23</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37. After God created and blessed the great whales, living creatures and every winged fowl, what was the evening and the morning</a:t>
            </a:r>
            <a:r>
              <a:rPr lang="en-US" dirty="0" smtClean="0">
                <a:solidFill>
                  <a:schemeClr val="tx1"/>
                </a:solidFill>
                <a:latin typeface="+mn-lt"/>
                <a:ea typeface="+mn-ea"/>
                <a:cs typeface="+mn-cs"/>
              </a:rPr>
              <a:t>?</a:t>
            </a:r>
          </a:p>
          <a:p>
            <a:pPr>
              <a:buNone/>
            </a:pPr>
            <a:endParaRPr lang="en-US" dirty="0"/>
          </a:p>
          <a:p>
            <a:pPr>
              <a:buNone/>
            </a:pPr>
            <a:r>
              <a:rPr lang="en-US" dirty="0" smtClean="0"/>
              <a:t>	A. the forth day</a:t>
            </a:r>
          </a:p>
          <a:p>
            <a:pPr>
              <a:buNone/>
            </a:pPr>
            <a:endParaRPr lang="en-US" dirty="0" smtClean="0"/>
          </a:p>
          <a:p>
            <a:pPr>
              <a:buNone/>
            </a:pPr>
            <a:r>
              <a:rPr lang="en-US" dirty="0" smtClean="0"/>
              <a:t>	B. the fifth day</a:t>
            </a:r>
          </a:p>
          <a:p>
            <a:pPr>
              <a:buNone/>
            </a:pPr>
            <a:endParaRPr lang="en-US" dirty="0" smtClean="0"/>
          </a:p>
          <a:p>
            <a:pPr>
              <a:buNone/>
            </a:pPr>
            <a:r>
              <a:rPr lang="en-US" dirty="0" smtClean="0"/>
              <a:t>	C. the sixth day</a:t>
            </a:r>
          </a:p>
          <a:p>
            <a:pPr>
              <a:buNone/>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37. After God created and blessed the great whales, living creatures and every winged fowl, what was the evening and the morning?</a:t>
            </a:r>
          </a:p>
          <a:p>
            <a:pPr>
              <a:buNone/>
            </a:pPr>
            <a:endParaRPr lang="en-US" dirty="0" smtClean="0"/>
          </a:p>
          <a:p>
            <a:pPr>
              <a:buNone/>
            </a:pPr>
            <a:r>
              <a:rPr lang="en-US" dirty="0" smtClean="0"/>
              <a:t>	B. the fifth day</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1:24</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38. What did God say let the earth bring forth</a:t>
            </a:r>
            <a:r>
              <a:rPr lang="en-US" dirty="0" smtClean="0">
                <a:solidFill>
                  <a:schemeClr val="tx1"/>
                </a:solidFill>
                <a:latin typeface="+mn-lt"/>
                <a:ea typeface="+mn-ea"/>
                <a:cs typeface="+mn-cs"/>
              </a:rPr>
              <a:t>?</a:t>
            </a:r>
          </a:p>
          <a:p>
            <a:pPr>
              <a:buNone/>
            </a:pPr>
            <a:endParaRPr lang="en-US" dirty="0"/>
          </a:p>
          <a:p>
            <a:pPr>
              <a:buNone/>
            </a:pPr>
            <a:r>
              <a:rPr lang="en-US" dirty="0" smtClean="0"/>
              <a:t>	A. the creature of the earth after his kind, and livestock after their kind</a:t>
            </a:r>
          </a:p>
          <a:p>
            <a:pPr>
              <a:buNone/>
            </a:pPr>
            <a:endParaRPr lang="en-US" dirty="0" smtClean="0"/>
          </a:p>
          <a:p>
            <a:pPr>
              <a:buNone/>
            </a:pPr>
            <a:r>
              <a:rPr lang="en-US" dirty="0" smtClean="0"/>
              <a:t>	B. the beast of the earth after his kind, and cattle after their kind, and every thing that </a:t>
            </a:r>
            <a:r>
              <a:rPr lang="en-US" dirty="0" err="1" smtClean="0"/>
              <a:t>creepeth</a:t>
            </a:r>
            <a:r>
              <a:rPr lang="en-US" dirty="0" smtClean="0"/>
              <a:t> upon the earth after his kind</a:t>
            </a:r>
          </a:p>
          <a:p>
            <a:pPr>
              <a:buNone/>
            </a:pPr>
            <a:endParaRPr lang="en-US" dirty="0" smtClean="0"/>
          </a:p>
          <a:p>
            <a:pPr>
              <a:buNone/>
            </a:pPr>
            <a:r>
              <a:rPr lang="en-US" dirty="0" smtClean="0"/>
              <a:t>	C. the animal of the earth after his kind, and sheep after their kind</a:t>
            </a:r>
          </a:p>
          <a:p>
            <a:pPr>
              <a:buNone/>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1:24</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38. What did God say let the earth bring forth?</a:t>
            </a:r>
          </a:p>
          <a:p>
            <a:pPr>
              <a:buNone/>
            </a:pPr>
            <a:endParaRPr lang="en-US" dirty="0" smtClean="0"/>
          </a:p>
          <a:p>
            <a:pPr>
              <a:buNone/>
            </a:pPr>
            <a:r>
              <a:rPr lang="en-US" dirty="0" smtClean="0"/>
              <a:t>	B. the beast of the earth after his kind, and cattle after their kind, and every thing that </a:t>
            </a:r>
            <a:r>
              <a:rPr lang="en-US" dirty="0" err="1" smtClean="0"/>
              <a:t>creepeth</a:t>
            </a:r>
            <a:r>
              <a:rPr lang="en-US" dirty="0" smtClean="0"/>
              <a:t> upon the earth after his kind</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1:25</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39. What does God see after He made the beast of the earth, and cattle, everything that </a:t>
            </a:r>
            <a:r>
              <a:rPr lang="en-US" dirty="0" err="1">
                <a:solidFill>
                  <a:schemeClr val="tx1"/>
                </a:solidFill>
                <a:latin typeface="+mn-lt"/>
                <a:ea typeface="+mn-ea"/>
                <a:cs typeface="+mn-cs"/>
              </a:rPr>
              <a:t>creepeth</a:t>
            </a:r>
            <a:r>
              <a:rPr lang="en-US" dirty="0">
                <a:solidFill>
                  <a:schemeClr val="tx1"/>
                </a:solidFill>
                <a:latin typeface="+mn-lt"/>
                <a:ea typeface="+mn-ea"/>
                <a:cs typeface="+mn-cs"/>
              </a:rPr>
              <a:t> upon the earth? </a:t>
            </a:r>
            <a:endParaRPr lang="en-US" dirty="0" smtClean="0">
              <a:solidFill>
                <a:schemeClr val="tx1"/>
              </a:solidFill>
              <a:latin typeface="+mn-lt"/>
              <a:ea typeface="+mn-ea"/>
              <a:cs typeface="+mn-cs"/>
            </a:endParaRPr>
          </a:p>
          <a:p>
            <a:pPr>
              <a:buNone/>
            </a:pPr>
            <a:endParaRPr lang="en-US" dirty="0"/>
          </a:p>
          <a:p>
            <a:pPr>
              <a:buNone/>
            </a:pPr>
            <a:r>
              <a:rPr lang="en-US" dirty="0" smtClean="0"/>
              <a:t>	A. that they fed upon the grass, herb and fruit trees</a:t>
            </a:r>
          </a:p>
          <a:p>
            <a:pPr>
              <a:buNone/>
            </a:pPr>
            <a:endParaRPr lang="en-US" dirty="0" smtClean="0"/>
          </a:p>
          <a:p>
            <a:pPr>
              <a:buNone/>
            </a:pPr>
            <a:r>
              <a:rPr lang="en-US" dirty="0" smtClean="0"/>
              <a:t>	B. that they needed his care</a:t>
            </a:r>
          </a:p>
          <a:p>
            <a:pPr>
              <a:buNone/>
            </a:pPr>
            <a:endParaRPr lang="en-US" dirty="0" smtClean="0"/>
          </a:p>
          <a:p>
            <a:pPr>
              <a:buNone/>
            </a:pPr>
            <a:r>
              <a:rPr lang="en-US" dirty="0" smtClean="0"/>
              <a:t>	C. that it was good</a:t>
            </a:r>
          </a:p>
          <a:p>
            <a:pPr>
              <a:buNone/>
            </a:pP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39. What does God see after He made the beast of the earth, and cattle, everything that </a:t>
            </a:r>
            <a:r>
              <a:rPr lang="en-US" dirty="0" err="1" smtClean="0">
                <a:solidFill>
                  <a:schemeClr val="tx1"/>
                </a:solidFill>
                <a:latin typeface="+mn-lt"/>
                <a:ea typeface="+mn-ea"/>
                <a:cs typeface="+mn-cs"/>
              </a:rPr>
              <a:t>creepeth</a:t>
            </a:r>
            <a:r>
              <a:rPr lang="en-US" dirty="0" smtClean="0">
                <a:solidFill>
                  <a:schemeClr val="tx1"/>
                </a:solidFill>
                <a:latin typeface="+mn-lt"/>
                <a:ea typeface="+mn-ea"/>
                <a:cs typeface="+mn-cs"/>
              </a:rPr>
              <a:t> upon the earth? </a:t>
            </a:r>
          </a:p>
          <a:p>
            <a:pPr>
              <a:buNone/>
            </a:pPr>
            <a:endParaRPr lang="en-US" dirty="0" smtClean="0"/>
          </a:p>
          <a:p>
            <a:pPr>
              <a:buNone/>
            </a:pPr>
            <a:r>
              <a:rPr lang="en-US" dirty="0" smtClean="0"/>
              <a:t>	C. that it was good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4. What moved upon the face of the waters</a:t>
            </a:r>
            <a:r>
              <a:rPr lang="en-US" dirty="0" smtClean="0">
                <a:solidFill>
                  <a:schemeClr val="tx1"/>
                </a:solidFill>
                <a:latin typeface="+mn-lt"/>
                <a:ea typeface="+mn-ea"/>
                <a:cs typeface="+mn-cs"/>
              </a:rPr>
              <a:t>?</a:t>
            </a:r>
          </a:p>
          <a:p>
            <a:pPr>
              <a:buNone/>
            </a:pPr>
            <a:endParaRPr lang="en-US" dirty="0"/>
          </a:p>
          <a:p>
            <a:pPr>
              <a:buNone/>
            </a:pPr>
            <a:r>
              <a:rPr lang="en-US" dirty="0" smtClean="0"/>
              <a:t>	A. the breath of God</a:t>
            </a:r>
          </a:p>
          <a:p>
            <a:pPr>
              <a:buNone/>
            </a:pPr>
            <a:endParaRPr lang="en-US" dirty="0" smtClean="0"/>
          </a:p>
          <a:p>
            <a:pPr>
              <a:buNone/>
            </a:pPr>
            <a:r>
              <a:rPr lang="en-US" dirty="0" smtClean="0"/>
              <a:t>	B. the Spirit of God</a:t>
            </a:r>
          </a:p>
          <a:p>
            <a:pPr>
              <a:buNone/>
            </a:pPr>
            <a:endParaRPr lang="en-US" dirty="0" smtClean="0"/>
          </a:p>
          <a:p>
            <a:pPr>
              <a:buNone/>
            </a:pPr>
            <a:r>
              <a:rPr lang="en-US" dirty="0" smtClean="0"/>
              <a:t>	C. the grace of God</a:t>
            </a:r>
          </a:p>
          <a:p>
            <a:pPr>
              <a:buNone/>
            </a:pP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a:t>
            </a:r>
            <a:r>
              <a:rPr lang="en-US" dirty="0">
                <a:solidFill>
                  <a:schemeClr val="tx1"/>
                </a:solidFill>
                <a:latin typeface="+mj-lt"/>
                <a:ea typeface="+mj-ea"/>
                <a:cs typeface="+mj-cs"/>
              </a:rPr>
              <a:t>1:26</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40. And God said, Let us make man in our _____, after our </a:t>
            </a:r>
            <a:r>
              <a:rPr lang="en-US" dirty="0" smtClean="0">
                <a:solidFill>
                  <a:schemeClr val="tx1"/>
                </a:solidFill>
                <a:latin typeface="+mn-lt"/>
                <a:ea typeface="+mn-ea"/>
                <a:cs typeface="+mn-cs"/>
              </a:rPr>
              <a:t>________:</a:t>
            </a:r>
          </a:p>
          <a:p>
            <a:pPr>
              <a:buNone/>
            </a:pPr>
            <a:endParaRPr lang="en-US" dirty="0"/>
          </a:p>
          <a:p>
            <a:pPr>
              <a:buNone/>
            </a:pPr>
            <a:r>
              <a:rPr lang="en-US" dirty="0" smtClean="0"/>
              <a:t>	A. image, likeness</a:t>
            </a:r>
          </a:p>
          <a:p>
            <a:pPr>
              <a:buNone/>
            </a:pPr>
            <a:endParaRPr lang="en-US" dirty="0" smtClean="0"/>
          </a:p>
          <a:p>
            <a:pPr>
              <a:buNone/>
            </a:pPr>
            <a:r>
              <a:rPr lang="en-US" dirty="0" smtClean="0"/>
              <a:t>	B. representation, resemblance</a:t>
            </a:r>
          </a:p>
          <a:p>
            <a:pPr>
              <a:buNone/>
            </a:pPr>
            <a:endParaRPr lang="en-US" dirty="0" smtClean="0"/>
          </a:p>
          <a:p>
            <a:pPr>
              <a:buNone/>
            </a:pPr>
            <a:r>
              <a:rPr lang="en-US" dirty="0" smtClean="0"/>
              <a:t>	C. figure, rendering</a:t>
            </a:r>
          </a:p>
          <a:p>
            <a:pPr>
              <a:buNone/>
            </a:pP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1:26</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40. And God said, Let us make man in our _____, after our ________:</a:t>
            </a:r>
          </a:p>
          <a:p>
            <a:pPr>
              <a:buNone/>
            </a:pPr>
            <a:endParaRPr lang="en-US" dirty="0" smtClean="0"/>
          </a:p>
          <a:p>
            <a:pPr>
              <a:buNone/>
            </a:pPr>
            <a:r>
              <a:rPr lang="en-US" dirty="0" smtClean="0"/>
              <a:t>	A. image, likeness</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1:26</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41. What did God say that man was to have over the fish of the sea, and over the fowl of the air, and over the cattle, and over all the earth, and over every creeping thing that </a:t>
            </a:r>
            <a:r>
              <a:rPr lang="en-US" dirty="0" err="1">
                <a:solidFill>
                  <a:schemeClr val="tx1"/>
                </a:solidFill>
                <a:latin typeface="+mn-lt"/>
                <a:ea typeface="+mn-ea"/>
                <a:cs typeface="+mn-cs"/>
              </a:rPr>
              <a:t>creepeth</a:t>
            </a:r>
            <a:r>
              <a:rPr lang="en-US" dirty="0">
                <a:solidFill>
                  <a:schemeClr val="tx1"/>
                </a:solidFill>
                <a:latin typeface="+mn-lt"/>
                <a:ea typeface="+mn-ea"/>
                <a:cs typeface="+mn-cs"/>
              </a:rPr>
              <a:t> upon the earth? </a:t>
            </a:r>
            <a:endParaRPr lang="en-US" dirty="0" smtClean="0">
              <a:solidFill>
                <a:schemeClr val="tx1"/>
              </a:solidFill>
              <a:latin typeface="+mn-lt"/>
              <a:ea typeface="+mn-ea"/>
              <a:cs typeface="+mn-cs"/>
            </a:endParaRPr>
          </a:p>
          <a:p>
            <a:pPr>
              <a:buNone/>
            </a:pPr>
            <a:endParaRPr lang="en-US" dirty="0"/>
          </a:p>
          <a:p>
            <a:pPr>
              <a:buNone/>
            </a:pPr>
            <a:r>
              <a:rPr lang="en-US" dirty="0" smtClean="0"/>
              <a:t>	A. watch care</a:t>
            </a:r>
          </a:p>
          <a:p>
            <a:pPr>
              <a:buNone/>
            </a:pPr>
            <a:endParaRPr lang="en-US" dirty="0" smtClean="0"/>
          </a:p>
          <a:p>
            <a:pPr>
              <a:buNone/>
            </a:pPr>
            <a:r>
              <a:rPr lang="en-US" dirty="0" smtClean="0"/>
              <a:t>	B. stewardship</a:t>
            </a:r>
          </a:p>
          <a:p>
            <a:pPr>
              <a:buNone/>
            </a:pPr>
            <a:endParaRPr lang="en-US" dirty="0" smtClean="0"/>
          </a:p>
          <a:p>
            <a:pPr>
              <a:buNone/>
            </a:pPr>
            <a:r>
              <a:rPr lang="en-US" dirty="0" smtClean="0"/>
              <a:t>	C. dominion</a:t>
            </a:r>
          </a:p>
          <a:p>
            <a:pPr>
              <a:buNone/>
            </a:pP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1:26</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41. What did God say that man was to have over the fish of the sea, and over the fowl of the air, and over the cattle, and over all the earth, and over every creeping thing that </a:t>
            </a:r>
            <a:r>
              <a:rPr lang="en-US" dirty="0" err="1" smtClean="0">
                <a:solidFill>
                  <a:schemeClr val="tx1"/>
                </a:solidFill>
                <a:latin typeface="+mn-lt"/>
                <a:ea typeface="+mn-ea"/>
                <a:cs typeface="+mn-cs"/>
              </a:rPr>
              <a:t>creepeth</a:t>
            </a:r>
            <a:r>
              <a:rPr lang="en-US" dirty="0" smtClean="0">
                <a:solidFill>
                  <a:schemeClr val="tx1"/>
                </a:solidFill>
                <a:latin typeface="+mn-lt"/>
                <a:ea typeface="+mn-ea"/>
                <a:cs typeface="+mn-cs"/>
              </a:rPr>
              <a:t> upon the earth? </a:t>
            </a:r>
          </a:p>
          <a:p>
            <a:pPr>
              <a:buNone/>
            </a:pPr>
            <a:endParaRPr lang="en-US" dirty="0" smtClean="0"/>
          </a:p>
          <a:p>
            <a:pPr>
              <a:buNone/>
            </a:pPr>
            <a:r>
              <a:rPr lang="en-US" dirty="0" smtClean="0"/>
              <a:t>	C. dominion</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1:27</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42. How did God create man</a:t>
            </a:r>
            <a:r>
              <a:rPr lang="en-US" dirty="0" smtClean="0">
                <a:solidFill>
                  <a:schemeClr val="tx1"/>
                </a:solidFill>
                <a:latin typeface="+mn-lt"/>
                <a:ea typeface="+mn-ea"/>
                <a:cs typeface="+mn-cs"/>
              </a:rPr>
              <a:t>?</a:t>
            </a:r>
          </a:p>
          <a:p>
            <a:pPr>
              <a:buNone/>
            </a:pPr>
            <a:endParaRPr lang="en-US" dirty="0"/>
          </a:p>
          <a:p>
            <a:pPr>
              <a:buNone/>
            </a:pPr>
            <a:r>
              <a:rPr lang="en-US" dirty="0" smtClean="0"/>
              <a:t>	A. from the ape</a:t>
            </a:r>
          </a:p>
          <a:p>
            <a:pPr>
              <a:buNone/>
            </a:pPr>
            <a:endParaRPr lang="en-US" dirty="0" smtClean="0"/>
          </a:p>
          <a:p>
            <a:pPr>
              <a:buNone/>
            </a:pPr>
            <a:r>
              <a:rPr lang="en-US" dirty="0" smtClean="0"/>
              <a:t>	B. with free will</a:t>
            </a:r>
          </a:p>
          <a:p>
            <a:pPr>
              <a:buNone/>
            </a:pPr>
            <a:endParaRPr lang="en-US" dirty="0" smtClean="0"/>
          </a:p>
          <a:p>
            <a:pPr>
              <a:buNone/>
            </a:pPr>
            <a:r>
              <a:rPr lang="en-US" dirty="0" smtClean="0"/>
              <a:t>	C. in his own image, in the image of God</a:t>
            </a:r>
          </a:p>
          <a:p>
            <a:pPr>
              <a:buNone/>
            </a:pP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1:27</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42. How did God create man?</a:t>
            </a:r>
          </a:p>
          <a:p>
            <a:pPr>
              <a:buNone/>
            </a:pPr>
            <a:endParaRPr lang="en-US" dirty="0" smtClean="0"/>
          </a:p>
          <a:p>
            <a:pPr>
              <a:buNone/>
            </a:pPr>
            <a:r>
              <a:rPr lang="en-US" dirty="0" smtClean="0"/>
              <a:t>	C. in his own image, in the image of God</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1:27</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43. When God created man, he created them, who were them? </a:t>
            </a:r>
            <a:endParaRPr lang="en-US" dirty="0" smtClean="0">
              <a:solidFill>
                <a:schemeClr val="tx1"/>
              </a:solidFill>
              <a:latin typeface="+mn-lt"/>
              <a:ea typeface="+mn-ea"/>
              <a:cs typeface="+mn-cs"/>
            </a:endParaRPr>
          </a:p>
          <a:p>
            <a:pPr>
              <a:buNone/>
            </a:pPr>
            <a:endParaRPr lang="en-US" dirty="0"/>
          </a:p>
          <a:p>
            <a:pPr>
              <a:buNone/>
            </a:pPr>
            <a:r>
              <a:rPr lang="en-US" dirty="0" smtClean="0"/>
              <a:t>	A. Adam and Lilith</a:t>
            </a:r>
          </a:p>
          <a:p>
            <a:pPr>
              <a:buNone/>
            </a:pPr>
            <a:endParaRPr lang="en-US" dirty="0" smtClean="0"/>
          </a:p>
          <a:p>
            <a:pPr>
              <a:buNone/>
            </a:pPr>
            <a:r>
              <a:rPr lang="en-US" dirty="0" smtClean="0"/>
              <a:t>	B. two males</a:t>
            </a:r>
          </a:p>
          <a:p>
            <a:pPr>
              <a:buNone/>
            </a:pPr>
            <a:endParaRPr lang="en-US" dirty="0" smtClean="0"/>
          </a:p>
          <a:p>
            <a:pPr>
              <a:buNone/>
            </a:pPr>
            <a:r>
              <a:rPr lang="en-US" dirty="0" smtClean="0"/>
              <a:t>	C. male and female</a:t>
            </a:r>
          </a:p>
          <a:p>
            <a:pPr>
              <a:buNone/>
            </a:pP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1:27</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43. When God created man, he created them, who were them? </a:t>
            </a:r>
          </a:p>
          <a:p>
            <a:pPr>
              <a:buNone/>
            </a:pPr>
            <a:endParaRPr lang="en-US" dirty="0" smtClean="0"/>
          </a:p>
          <a:p>
            <a:pPr>
              <a:buNone/>
            </a:pPr>
            <a:r>
              <a:rPr lang="en-US" dirty="0" smtClean="0"/>
              <a:t>	C. male and female</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1:28</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44. What did God bless and tell man to do</a:t>
            </a:r>
            <a:r>
              <a:rPr lang="en-US" dirty="0" smtClean="0">
                <a:solidFill>
                  <a:schemeClr val="tx1"/>
                </a:solidFill>
                <a:latin typeface="+mn-lt"/>
                <a:ea typeface="+mn-ea"/>
                <a:cs typeface="+mn-cs"/>
              </a:rPr>
              <a:t>?</a:t>
            </a:r>
          </a:p>
          <a:p>
            <a:pPr>
              <a:buNone/>
            </a:pPr>
            <a:endParaRPr lang="en-US" dirty="0"/>
          </a:p>
          <a:p>
            <a:pPr>
              <a:buNone/>
            </a:pPr>
            <a:r>
              <a:rPr lang="en-US" dirty="0" smtClean="0"/>
              <a:t>	A. Be productive, and increase, and fill the earth, and control it</a:t>
            </a:r>
          </a:p>
          <a:p>
            <a:pPr>
              <a:buNone/>
            </a:pPr>
            <a:endParaRPr lang="en-US" dirty="0" smtClean="0"/>
          </a:p>
          <a:p>
            <a:pPr>
              <a:buNone/>
            </a:pPr>
            <a:r>
              <a:rPr lang="en-US" dirty="0" smtClean="0"/>
              <a:t>	B. Be fertile, and reproduce, and supply the earth, and tame it</a:t>
            </a:r>
          </a:p>
          <a:p>
            <a:pPr>
              <a:buNone/>
            </a:pPr>
            <a:endParaRPr lang="en-US" dirty="0" smtClean="0"/>
          </a:p>
          <a:p>
            <a:pPr>
              <a:buNone/>
            </a:pPr>
            <a:r>
              <a:rPr lang="en-US" dirty="0" smtClean="0"/>
              <a:t>	C. Be fruitful, and multiply, and replenish the earth, and subdue it: </a:t>
            </a:r>
          </a:p>
          <a:p>
            <a:pPr>
              <a:buNone/>
            </a:pP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1:28</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44. What did God bless and tell man to do?</a:t>
            </a:r>
          </a:p>
          <a:p>
            <a:pPr>
              <a:buNone/>
            </a:pPr>
            <a:endParaRPr lang="en-US" dirty="0" smtClean="0"/>
          </a:p>
          <a:p>
            <a:pPr>
              <a:buNone/>
            </a:pPr>
            <a:r>
              <a:rPr lang="en-US" dirty="0" smtClean="0"/>
              <a:t>	C. Be fruitful, and multiply, and replenish the earth, and subdue it: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 What moved upon the face of the waters?</a:t>
            </a:r>
          </a:p>
          <a:p>
            <a:pPr>
              <a:buNone/>
            </a:pPr>
            <a:endParaRPr lang="en-US" dirty="0" smtClean="0"/>
          </a:p>
          <a:p>
            <a:pPr>
              <a:buNone/>
            </a:pPr>
            <a:r>
              <a:rPr lang="en-US" dirty="0" smtClean="0"/>
              <a:t>	B. the Spirit of God</a:t>
            </a: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1:28</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45. What did God tell man to have over the fish of the sea, and over the fowl of the air, and over every living thing that </a:t>
            </a:r>
            <a:r>
              <a:rPr lang="en-US" dirty="0" err="1">
                <a:solidFill>
                  <a:schemeClr val="tx1"/>
                </a:solidFill>
                <a:latin typeface="+mn-lt"/>
                <a:ea typeface="+mn-ea"/>
                <a:cs typeface="+mn-cs"/>
              </a:rPr>
              <a:t>moveth</a:t>
            </a:r>
            <a:r>
              <a:rPr lang="en-US" dirty="0">
                <a:solidFill>
                  <a:schemeClr val="tx1"/>
                </a:solidFill>
                <a:latin typeface="+mn-lt"/>
                <a:ea typeface="+mn-ea"/>
                <a:cs typeface="+mn-cs"/>
              </a:rPr>
              <a:t> upon the earth? </a:t>
            </a:r>
            <a:endParaRPr lang="en-US" dirty="0" smtClean="0">
              <a:solidFill>
                <a:schemeClr val="tx1"/>
              </a:solidFill>
              <a:latin typeface="+mn-lt"/>
              <a:ea typeface="+mn-ea"/>
              <a:cs typeface="+mn-cs"/>
            </a:endParaRPr>
          </a:p>
          <a:p>
            <a:pPr>
              <a:buNone/>
            </a:pPr>
            <a:endParaRPr lang="en-US" dirty="0"/>
          </a:p>
          <a:p>
            <a:pPr>
              <a:buNone/>
            </a:pPr>
            <a:r>
              <a:rPr lang="en-US" dirty="0" smtClean="0"/>
              <a:t>	A. authority</a:t>
            </a:r>
          </a:p>
          <a:p>
            <a:pPr>
              <a:buNone/>
            </a:pPr>
            <a:endParaRPr lang="en-US" dirty="0" smtClean="0"/>
          </a:p>
          <a:p>
            <a:pPr>
              <a:buNone/>
            </a:pPr>
            <a:r>
              <a:rPr lang="en-US" dirty="0" smtClean="0"/>
              <a:t>	B. dominion</a:t>
            </a:r>
          </a:p>
          <a:p>
            <a:pPr>
              <a:buNone/>
            </a:pPr>
            <a:endParaRPr lang="en-US" dirty="0" smtClean="0"/>
          </a:p>
          <a:p>
            <a:pPr>
              <a:buNone/>
            </a:pPr>
            <a:r>
              <a:rPr lang="en-US" dirty="0" smtClean="0"/>
              <a:t>	C. power</a:t>
            </a:r>
          </a:p>
          <a:p>
            <a:pPr>
              <a:buNone/>
            </a:pP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1:28</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45. What did God tell man to have over the fish of the sea, and over the fowl of the air, and over every living thing that </a:t>
            </a:r>
            <a:r>
              <a:rPr lang="en-US" dirty="0" err="1" smtClean="0">
                <a:solidFill>
                  <a:schemeClr val="tx1"/>
                </a:solidFill>
                <a:latin typeface="+mn-lt"/>
                <a:ea typeface="+mn-ea"/>
                <a:cs typeface="+mn-cs"/>
              </a:rPr>
              <a:t>moveth</a:t>
            </a:r>
            <a:r>
              <a:rPr lang="en-US" dirty="0" smtClean="0">
                <a:solidFill>
                  <a:schemeClr val="tx1"/>
                </a:solidFill>
                <a:latin typeface="+mn-lt"/>
                <a:ea typeface="+mn-ea"/>
                <a:cs typeface="+mn-cs"/>
              </a:rPr>
              <a:t> upon the earth? </a:t>
            </a:r>
          </a:p>
          <a:p>
            <a:pPr>
              <a:buNone/>
            </a:pPr>
            <a:endParaRPr lang="en-US" dirty="0" smtClean="0"/>
          </a:p>
          <a:p>
            <a:pPr>
              <a:buNone/>
            </a:pPr>
            <a:r>
              <a:rPr lang="en-US" dirty="0" smtClean="0"/>
              <a:t>	B. dominion</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1:29</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46. What did God give to man for meat</a:t>
            </a:r>
            <a:r>
              <a:rPr lang="en-US" dirty="0" smtClean="0">
                <a:solidFill>
                  <a:schemeClr val="tx1"/>
                </a:solidFill>
                <a:latin typeface="+mn-lt"/>
                <a:ea typeface="+mn-ea"/>
                <a:cs typeface="+mn-cs"/>
              </a:rPr>
              <a:t>?</a:t>
            </a:r>
          </a:p>
          <a:p>
            <a:pPr>
              <a:buNone/>
            </a:pPr>
            <a:endParaRPr lang="en-US" dirty="0"/>
          </a:p>
          <a:p>
            <a:pPr>
              <a:buNone/>
            </a:pPr>
            <a:r>
              <a:rPr lang="en-US" dirty="0" smtClean="0"/>
              <a:t>	A. every herb bearing seed, which is upon the face of all the earth, and every tree, in the which is the fruit of a tree yielding seed</a:t>
            </a:r>
          </a:p>
          <a:p>
            <a:pPr>
              <a:buNone/>
            </a:pPr>
            <a:endParaRPr lang="en-US" dirty="0" smtClean="0"/>
          </a:p>
          <a:p>
            <a:pPr>
              <a:buNone/>
            </a:pPr>
            <a:r>
              <a:rPr lang="en-US" dirty="0" smtClean="0"/>
              <a:t>	B. the fish of the sea, and the fowl of the air</a:t>
            </a:r>
          </a:p>
          <a:p>
            <a:pPr>
              <a:buNone/>
            </a:pPr>
            <a:endParaRPr lang="en-US" dirty="0" smtClean="0"/>
          </a:p>
          <a:p>
            <a:pPr>
              <a:buNone/>
            </a:pPr>
            <a:r>
              <a:rPr lang="en-US" dirty="0" smtClean="0"/>
              <a:t>	C. every living thing that </a:t>
            </a:r>
            <a:r>
              <a:rPr lang="en-US" dirty="0" err="1" smtClean="0"/>
              <a:t>moveth</a:t>
            </a:r>
            <a:r>
              <a:rPr lang="en-US" dirty="0" smtClean="0"/>
              <a:t> upon the earth</a:t>
            </a:r>
          </a:p>
          <a:p>
            <a:pPr>
              <a:buNone/>
            </a:pP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1:29</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46. What did God give to man for meat?</a:t>
            </a:r>
          </a:p>
          <a:p>
            <a:pPr>
              <a:buNone/>
            </a:pPr>
            <a:endParaRPr lang="en-US" dirty="0" smtClean="0"/>
          </a:p>
          <a:p>
            <a:pPr>
              <a:buNone/>
            </a:pPr>
            <a:r>
              <a:rPr lang="en-US" dirty="0" smtClean="0"/>
              <a:t>	A. every herb bearing seed, which is upon the face of all the earth, and every tree, in the which is the fruit of a tree yielding seed</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1:30</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47. What did God give for meat to every beast of the earth, and to every fowl of the air, and to every thing that </a:t>
            </a:r>
            <a:r>
              <a:rPr lang="en-US" dirty="0" err="1">
                <a:solidFill>
                  <a:schemeClr val="tx1"/>
                </a:solidFill>
                <a:latin typeface="+mn-lt"/>
                <a:ea typeface="+mn-ea"/>
                <a:cs typeface="+mn-cs"/>
              </a:rPr>
              <a:t>creepeth</a:t>
            </a:r>
            <a:r>
              <a:rPr lang="en-US" dirty="0">
                <a:solidFill>
                  <a:schemeClr val="tx1"/>
                </a:solidFill>
                <a:latin typeface="+mn-lt"/>
                <a:ea typeface="+mn-ea"/>
                <a:cs typeface="+mn-cs"/>
              </a:rPr>
              <a:t> upon the earth, wherein there is life? </a:t>
            </a:r>
            <a:endParaRPr lang="en-US" dirty="0" smtClean="0">
              <a:solidFill>
                <a:schemeClr val="tx1"/>
              </a:solidFill>
              <a:latin typeface="+mn-lt"/>
              <a:ea typeface="+mn-ea"/>
              <a:cs typeface="+mn-cs"/>
            </a:endParaRPr>
          </a:p>
          <a:p>
            <a:pPr>
              <a:buNone/>
            </a:pPr>
            <a:endParaRPr lang="en-US" dirty="0"/>
          </a:p>
          <a:p>
            <a:pPr>
              <a:buNone/>
            </a:pPr>
            <a:r>
              <a:rPr lang="en-US" dirty="0" smtClean="0"/>
              <a:t>	A. every green herb</a:t>
            </a:r>
          </a:p>
          <a:p>
            <a:pPr>
              <a:buNone/>
            </a:pPr>
            <a:endParaRPr lang="en-US" dirty="0" smtClean="0"/>
          </a:p>
          <a:p>
            <a:pPr>
              <a:buNone/>
            </a:pPr>
            <a:r>
              <a:rPr lang="en-US" dirty="0" smtClean="0"/>
              <a:t>	B. the fish of the sea</a:t>
            </a:r>
          </a:p>
          <a:p>
            <a:pPr>
              <a:buNone/>
            </a:pPr>
            <a:endParaRPr lang="en-US" dirty="0" smtClean="0"/>
          </a:p>
          <a:p>
            <a:pPr>
              <a:buNone/>
            </a:pPr>
            <a:r>
              <a:rPr lang="en-US" dirty="0" smtClean="0"/>
              <a:t>	C. every tree, in the which is the fruit of a tree</a:t>
            </a:r>
          </a:p>
          <a:p>
            <a:pPr>
              <a:buNone/>
            </a:pP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1:30</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47. What did God give for meat to every beast of the earth, and to every fowl of the air, and to every thing that </a:t>
            </a:r>
            <a:r>
              <a:rPr lang="en-US" dirty="0" err="1" smtClean="0">
                <a:solidFill>
                  <a:schemeClr val="tx1"/>
                </a:solidFill>
                <a:latin typeface="+mn-lt"/>
                <a:ea typeface="+mn-ea"/>
                <a:cs typeface="+mn-cs"/>
              </a:rPr>
              <a:t>creepeth</a:t>
            </a:r>
            <a:r>
              <a:rPr lang="en-US" dirty="0" smtClean="0">
                <a:solidFill>
                  <a:schemeClr val="tx1"/>
                </a:solidFill>
                <a:latin typeface="+mn-lt"/>
                <a:ea typeface="+mn-ea"/>
                <a:cs typeface="+mn-cs"/>
              </a:rPr>
              <a:t> upon the earth, wherein there is life? </a:t>
            </a:r>
          </a:p>
          <a:p>
            <a:pPr>
              <a:buNone/>
            </a:pPr>
            <a:endParaRPr lang="en-US" dirty="0" smtClean="0"/>
          </a:p>
          <a:p>
            <a:pPr>
              <a:buNone/>
            </a:pPr>
            <a:r>
              <a:rPr lang="en-US" dirty="0" smtClean="0"/>
              <a:t>	A. every green herb</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1:31</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48. What did God see about every thing that he had made</a:t>
            </a:r>
            <a:r>
              <a:rPr lang="en-US" dirty="0" smtClean="0">
                <a:solidFill>
                  <a:schemeClr val="tx1"/>
                </a:solidFill>
                <a:latin typeface="+mn-lt"/>
                <a:ea typeface="+mn-ea"/>
                <a:cs typeface="+mn-cs"/>
              </a:rPr>
              <a:t>?</a:t>
            </a:r>
          </a:p>
          <a:p>
            <a:pPr>
              <a:buNone/>
            </a:pPr>
            <a:endParaRPr lang="en-US" dirty="0"/>
          </a:p>
          <a:p>
            <a:pPr>
              <a:buNone/>
            </a:pPr>
            <a:r>
              <a:rPr lang="en-US" dirty="0" smtClean="0"/>
              <a:t>	A. it was good</a:t>
            </a:r>
          </a:p>
          <a:p>
            <a:pPr>
              <a:buNone/>
            </a:pPr>
            <a:endParaRPr lang="en-US" dirty="0" smtClean="0"/>
          </a:p>
          <a:p>
            <a:pPr>
              <a:buNone/>
            </a:pPr>
            <a:r>
              <a:rPr lang="en-US" dirty="0" smtClean="0"/>
              <a:t>	B. it was very good</a:t>
            </a:r>
          </a:p>
          <a:p>
            <a:pPr>
              <a:buNone/>
            </a:pPr>
            <a:endParaRPr lang="en-US" dirty="0" smtClean="0"/>
          </a:p>
          <a:p>
            <a:pPr>
              <a:buNone/>
            </a:pPr>
            <a:r>
              <a:rPr lang="en-US" dirty="0" smtClean="0"/>
              <a:t>	C. it was not good</a:t>
            </a:r>
          </a:p>
          <a:p>
            <a:pPr>
              <a:buNone/>
            </a:pP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1:31</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48. What did God see about every thing that he had made?</a:t>
            </a:r>
          </a:p>
          <a:p>
            <a:pPr>
              <a:buNone/>
            </a:pPr>
            <a:endParaRPr lang="en-US" dirty="0" smtClean="0"/>
          </a:p>
          <a:p>
            <a:pPr>
              <a:buNone/>
            </a:pPr>
            <a:r>
              <a:rPr lang="en-US" dirty="0" smtClean="0"/>
              <a:t>	B. it was very good</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1:31</a:t>
            </a:r>
            <a:endParaRPr lang="en-US" dirty="0"/>
          </a:p>
        </p:txBody>
      </p:sp>
      <p:sp>
        <p:nvSpPr>
          <p:cNvPr id="3" name="Content Placeholder 2"/>
          <p:cNvSpPr>
            <a:spLocks noGrp="1"/>
          </p:cNvSpPr>
          <p:nvPr>
            <p:ph idx="1"/>
          </p:nvPr>
        </p:nvSpPr>
        <p:spPr/>
        <p:txBody>
          <a:bodyPr/>
          <a:lstStyle/>
          <a:p>
            <a:pPr>
              <a:buNone/>
            </a:pPr>
            <a:r>
              <a:rPr lang="en-US" dirty="0">
                <a:solidFill>
                  <a:schemeClr val="tx1"/>
                </a:solidFill>
                <a:latin typeface="+mn-lt"/>
                <a:ea typeface="+mn-ea"/>
                <a:cs typeface="+mn-cs"/>
              </a:rPr>
              <a:t>49. After God made the beast of the earth, and cattle, everything that </a:t>
            </a:r>
            <a:r>
              <a:rPr lang="en-US" dirty="0" err="1">
                <a:solidFill>
                  <a:schemeClr val="tx1"/>
                </a:solidFill>
                <a:latin typeface="+mn-lt"/>
                <a:ea typeface="+mn-ea"/>
                <a:cs typeface="+mn-cs"/>
              </a:rPr>
              <a:t>creepeth</a:t>
            </a:r>
            <a:r>
              <a:rPr lang="en-US" dirty="0">
                <a:solidFill>
                  <a:schemeClr val="tx1"/>
                </a:solidFill>
                <a:latin typeface="+mn-lt"/>
                <a:ea typeface="+mn-ea"/>
                <a:cs typeface="+mn-cs"/>
              </a:rPr>
              <a:t> upon the earth, and man, male and female, what was the evening and the morning</a:t>
            </a:r>
            <a:r>
              <a:rPr lang="en-US" dirty="0" smtClean="0">
                <a:solidFill>
                  <a:schemeClr val="tx1"/>
                </a:solidFill>
                <a:latin typeface="+mn-lt"/>
                <a:ea typeface="+mn-ea"/>
                <a:cs typeface="+mn-cs"/>
              </a:rPr>
              <a:t>?</a:t>
            </a:r>
          </a:p>
          <a:p>
            <a:pPr>
              <a:buNone/>
            </a:pPr>
            <a:endParaRPr lang="en-US" dirty="0"/>
          </a:p>
          <a:p>
            <a:pPr>
              <a:buNone/>
            </a:pPr>
            <a:r>
              <a:rPr lang="en-US" dirty="0" smtClean="0"/>
              <a:t>	A. the sixth day</a:t>
            </a:r>
          </a:p>
          <a:p>
            <a:pPr>
              <a:buNone/>
            </a:pPr>
            <a:endParaRPr lang="en-US" dirty="0" smtClean="0"/>
          </a:p>
          <a:p>
            <a:pPr>
              <a:buNone/>
            </a:pPr>
            <a:r>
              <a:rPr lang="en-US" dirty="0" smtClean="0"/>
              <a:t>	B. the seventh day</a:t>
            </a:r>
          </a:p>
          <a:p>
            <a:pPr>
              <a:buNone/>
            </a:pPr>
            <a:endParaRPr lang="en-US" dirty="0" smtClean="0"/>
          </a:p>
          <a:p>
            <a:pPr>
              <a:buNone/>
            </a:pPr>
            <a:r>
              <a:rPr lang="en-US" dirty="0" smtClean="0"/>
              <a:t>	C. the eighth day</a:t>
            </a:r>
          </a:p>
          <a:p>
            <a:pPr>
              <a:buNone/>
            </a:pP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mj-lt"/>
                <a:ea typeface="+mj-ea"/>
                <a:cs typeface="+mj-cs"/>
              </a:rPr>
              <a:t>Genesis 1:31</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49. After God made the beast of the earth, and cattle, everything that </a:t>
            </a:r>
            <a:r>
              <a:rPr lang="en-US" dirty="0" err="1" smtClean="0">
                <a:solidFill>
                  <a:schemeClr val="tx1"/>
                </a:solidFill>
                <a:latin typeface="+mn-lt"/>
                <a:ea typeface="+mn-ea"/>
                <a:cs typeface="+mn-cs"/>
              </a:rPr>
              <a:t>creepeth</a:t>
            </a:r>
            <a:r>
              <a:rPr lang="en-US" dirty="0" smtClean="0">
                <a:solidFill>
                  <a:schemeClr val="tx1"/>
                </a:solidFill>
                <a:latin typeface="+mn-lt"/>
                <a:ea typeface="+mn-ea"/>
                <a:cs typeface="+mn-cs"/>
              </a:rPr>
              <a:t> upon the earth, and man, male and female, what was the evening and the morning?</a:t>
            </a:r>
          </a:p>
          <a:p>
            <a:pPr>
              <a:buNone/>
            </a:pPr>
            <a:endParaRPr lang="en-US" dirty="0" smtClean="0"/>
          </a:p>
          <a:p>
            <a:pPr>
              <a:buNone/>
            </a:pPr>
            <a:r>
              <a:rPr lang="en-US" dirty="0" smtClean="0"/>
              <a:t>	A. the sixth day</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hri_0062_slide">
  <a:themeElements>
    <a:clrScheme name="Office Theme 2">
      <a:dk1>
        <a:srgbClr val="333333"/>
      </a:dk1>
      <a:lt1>
        <a:srgbClr val="FFFFFF"/>
      </a:lt1>
      <a:dk2>
        <a:srgbClr val="663300"/>
      </a:dk2>
      <a:lt2>
        <a:srgbClr val="FFFFFF"/>
      </a:lt2>
      <a:accent1>
        <a:srgbClr val="FFBC1F"/>
      </a:accent1>
      <a:accent2>
        <a:srgbClr val="FF9090"/>
      </a:accent2>
      <a:accent3>
        <a:srgbClr val="B8ADAA"/>
      </a:accent3>
      <a:accent4>
        <a:srgbClr val="DADADA"/>
      </a:accent4>
      <a:accent5>
        <a:srgbClr val="FFDAAB"/>
      </a:accent5>
      <a:accent6>
        <a:srgbClr val="E78282"/>
      </a:accent6>
      <a:hlink>
        <a:srgbClr val="FFAE5C"/>
      </a:hlink>
      <a:folHlink>
        <a:srgbClr val="FFB8F9"/>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663300"/>
        </a:dk2>
        <a:lt2>
          <a:srgbClr val="FFFFFF"/>
        </a:lt2>
        <a:accent1>
          <a:srgbClr val="FF9E3E"/>
        </a:accent1>
        <a:accent2>
          <a:srgbClr val="E4B381"/>
        </a:accent2>
        <a:accent3>
          <a:srgbClr val="B8ADAA"/>
        </a:accent3>
        <a:accent4>
          <a:srgbClr val="DADADA"/>
        </a:accent4>
        <a:accent5>
          <a:srgbClr val="FFCCAF"/>
        </a:accent5>
        <a:accent6>
          <a:srgbClr val="CFA274"/>
        </a:accent6>
        <a:hlink>
          <a:srgbClr val="FFBD7B"/>
        </a:hlink>
        <a:folHlink>
          <a:srgbClr val="FFDCB8"/>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663300"/>
        </a:dk2>
        <a:lt2>
          <a:srgbClr val="FFFFFF"/>
        </a:lt2>
        <a:accent1>
          <a:srgbClr val="FFBC1F"/>
        </a:accent1>
        <a:accent2>
          <a:srgbClr val="FF9090"/>
        </a:accent2>
        <a:accent3>
          <a:srgbClr val="B8ADAA"/>
        </a:accent3>
        <a:accent4>
          <a:srgbClr val="DADADA"/>
        </a:accent4>
        <a:accent5>
          <a:srgbClr val="FFDAAB"/>
        </a:accent5>
        <a:accent6>
          <a:srgbClr val="E78282"/>
        </a:accent6>
        <a:hlink>
          <a:srgbClr val="FFAE5C"/>
        </a:hlink>
        <a:folHlink>
          <a:srgbClr val="FFB8F9"/>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663300"/>
        </a:dk2>
        <a:lt2>
          <a:srgbClr val="FFFFFF"/>
        </a:lt2>
        <a:accent1>
          <a:srgbClr val="CDDB4F"/>
        </a:accent1>
        <a:accent2>
          <a:srgbClr val="B4BCFF"/>
        </a:accent2>
        <a:accent3>
          <a:srgbClr val="B8ADAA"/>
        </a:accent3>
        <a:accent4>
          <a:srgbClr val="DADADA"/>
        </a:accent4>
        <a:accent5>
          <a:srgbClr val="E3EAB2"/>
        </a:accent5>
        <a:accent6>
          <a:srgbClr val="A3AAE7"/>
        </a:accent6>
        <a:hlink>
          <a:srgbClr val="39EBA1"/>
        </a:hlink>
        <a:folHlink>
          <a:srgbClr val="FFAC58"/>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663300"/>
        </a:dk2>
        <a:lt2>
          <a:srgbClr val="FFFFFF"/>
        </a:lt2>
        <a:accent1>
          <a:srgbClr val="72C5FF"/>
        </a:accent1>
        <a:accent2>
          <a:srgbClr val="FFAC58"/>
        </a:accent2>
        <a:accent3>
          <a:srgbClr val="B8ADAA"/>
        </a:accent3>
        <a:accent4>
          <a:srgbClr val="DADADA"/>
        </a:accent4>
        <a:accent5>
          <a:srgbClr val="BCDFFF"/>
        </a:accent5>
        <a:accent6>
          <a:srgbClr val="E79B4F"/>
        </a:accent6>
        <a:hlink>
          <a:srgbClr val="CDDB4F"/>
        </a:hlink>
        <a:folHlink>
          <a:srgbClr val="FBBCF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FF9E3E"/>
        </a:accent1>
        <a:accent2>
          <a:srgbClr val="E4B381"/>
        </a:accent2>
        <a:accent3>
          <a:srgbClr val="FFFFFF"/>
        </a:accent3>
        <a:accent4>
          <a:srgbClr val="000000"/>
        </a:accent4>
        <a:accent5>
          <a:srgbClr val="FFCCAF"/>
        </a:accent5>
        <a:accent6>
          <a:srgbClr val="CFA274"/>
        </a:accent6>
        <a:hlink>
          <a:srgbClr val="FFBD7B"/>
        </a:hlink>
        <a:folHlink>
          <a:srgbClr val="FFDCB8"/>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FFBC1F"/>
        </a:accent1>
        <a:accent2>
          <a:srgbClr val="FF9090"/>
        </a:accent2>
        <a:accent3>
          <a:srgbClr val="FFFFFF"/>
        </a:accent3>
        <a:accent4>
          <a:srgbClr val="000000"/>
        </a:accent4>
        <a:accent5>
          <a:srgbClr val="FFDAAB"/>
        </a:accent5>
        <a:accent6>
          <a:srgbClr val="E78282"/>
        </a:accent6>
        <a:hlink>
          <a:srgbClr val="FFAE5C"/>
        </a:hlink>
        <a:folHlink>
          <a:srgbClr val="FFB8F9"/>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CDDB4F"/>
        </a:accent1>
        <a:accent2>
          <a:srgbClr val="B4BCFF"/>
        </a:accent2>
        <a:accent3>
          <a:srgbClr val="FFFFFF"/>
        </a:accent3>
        <a:accent4>
          <a:srgbClr val="000000"/>
        </a:accent4>
        <a:accent5>
          <a:srgbClr val="E3EAB2"/>
        </a:accent5>
        <a:accent6>
          <a:srgbClr val="A3AAE7"/>
        </a:accent6>
        <a:hlink>
          <a:srgbClr val="39EBA1"/>
        </a:hlink>
        <a:folHlink>
          <a:srgbClr val="FFAC58"/>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72C5FF"/>
        </a:accent1>
        <a:accent2>
          <a:srgbClr val="FFAC58"/>
        </a:accent2>
        <a:accent3>
          <a:srgbClr val="FFFFFF"/>
        </a:accent3>
        <a:accent4>
          <a:srgbClr val="000000"/>
        </a:accent4>
        <a:accent5>
          <a:srgbClr val="BCDFFF"/>
        </a:accent5>
        <a:accent6>
          <a:srgbClr val="E79B4F"/>
        </a:accent6>
        <a:hlink>
          <a:srgbClr val="CDDB4F"/>
        </a:hlink>
        <a:folHlink>
          <a:srgbClr val="FBBCF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663300"/>
      </a:dk2>
      <a:lt2>
        <a:srgbClr val="FFFFFF"/>
      </a:lt2>
      <a:accent1>
        <a:srgbClr val="FFBC1F"/>
      </a:accent1>
      <a:accent2>
        <a:srgbClr val="FF9090"/>
      </a:accent2>
      <a:accent3>
        <a:srgbClr val="B8ADAA"/>
      </a:accent3>
      <a:accent4>
        <a:srgbClr val="DADADA"/>
      </a:accent4>
      <a:accent5>
        <a:srgbClr val="FFDAAB"/>
      </a:accent5>
      <a:accent6>
        <a:srgbClr val="E78282"/>
      </a:accent6>
      <a:hlink>
        <a:srgbClr val="FFAE5C"/>
      </a:hlink>
      <a:folHlink>
        <a:srgbClr val="FFB8F9"/>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663300"/>
        </a:dk2>
        <a:lt2>
          <a:srgbClr val="FFFFFF"/>
        </a:lt2>
        <a:accent1>
          <a:srgbClr val="FF9E3E"/>
        </a:accent1>
        <a:accent2>
          <a:srgbClr val="E4B381"/>
        </a:accent2>
        <a:accent3>
          <a:srgbClr val="B8ADAA"/>
        </a:accent3>
        <a:accent4>
          <a:srgbClr val="DADADA"/>
        </a:accent4>
        <a:accent5>
          <a:srgbClr val="FFCCAF"/>
        </a:accent5>
        <a:accent6>
          <a:srgbClr val="CFA274"/>
        </a:accent6>
        <a:hlink>
          <a:srgbClr val="FFBD7B"/>
        </a:hlink>
        <a:folHlink>
          <a:srgbClr val="FFDCB8"/>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663300"/>
        </a:dk2>
        <a:lt2>
          <a:srgbClr val="FFFFFF"/>
        </a:lt2>
        <a:accent1>
          <a:srgbClr val="FFBC1F"/>
        </a:accent1>
        <a:accent2>
          <a:srgbClr val="FF9090"/>
        </a:accent2>
        <a:accent3>
          <a:srgbClr val="B8ADAA"/>
        </a:accent3>
        <a:accent4>
          <a:srgbClr val="DADADA"/>
        </a:accent4>
        <a:accent5>
          <a:srgbClr val="FFDAAB"/>
        </a:accent5>
        <a:accent6>
          <a:srgbClr val="E78282"/>
        </a:accent6>
        <a:hlink>
          <a:srgbClr val="FFAE5C"/>
        </a:hlink>
        <a:folHlink>
          <a:srgbClr val="FFB8F9"/>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663300"/>
        </a:dk2>
        <a:lt2>
          <a:srgbClr val="FFFFFF"/>
        </a:lt2>
        <a:accent1>
          <a:srgbClr val="CDDB4F"/>
        </a:accent1>
        <a:accent2>
          <a:srgbClr val="B4BCFF"/>
        </a:accent2>
        <a:accent3>
          <a:srgbClr val="B8ADAA"/>
        </a:accent3>
        <a:accent4>
          <a:srgbClr val="DADADA"/>
        </a:accent4>
        <a:accent5>
          <a:srgbClr val="E3EAB2"/>
        </a:accent5>
        <a:accent6>
          <a:srgbClr val="A3AAE7"/>
        </a:accent6>
        <a:hlink>
          <a:srgbClr val="39EBA1"/>
        </a:hlink>
        <a:folHlink>
          <a:srgbClr val="FFAC58"/>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663300"/>
        </a:dk2>
        <a:lt2>
          <a:srgbClr val="FFFFFF"/>
        </a:lt2>
        <a:accent1>
          <a:srgbClr val="72C5FF"/>
        </a:accent1>
        <a:accent2>
          <a:srgbClr val="FFAC58"/>
        </a:accent2>
        <a:accent3>
          <a:srgbClr val="B8ADAA"/>
        </a:accent3>
        <a:accent4>
          <a:srgbClr val="DADADA"/>
        </a:accent4>
        <a:accent5>
          <a:srgbClr val="BCDFFF"/>
        </a:accent5>
        <a:accent6>
          <a:srgbClr val="E79B4F"/>
        </a:accent6>
        <a:hlink>
          <a:srgbClr val="CDDB4F"/>
        </a:hlink>
        <a:folHlink>
          <a:srgbClr val="FBBCF6"/>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FF9E3E"/>
        </a:accent1>
        <a:accent2>
          <a:srgbClr val="E4B381"/>
        </a:accent2>
        <a:accent3>
          <a:srgbClr val="FFFFFF"/>
        </a:accent3>
        <a:accent4>
          <a:srgbClr val="000000"/>
        </a:accent4>
        <a:accent5>
          <a:srgbClr val="FFCCAF"/>
        </a:accent5>
        <a:accent6>
          <a:srgbClr val="CFA274"/>
        </a:accent6>
        <a:hlink>
          <a:srgbClr val="FFBD7B"/>
        </a:hlink>
        <a:folHlink>
          <a:srgbClr val="FFDCB8"/>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FFBC1F"/>
        </a:accent1>
        <a:accent2>
          <a:srgbClr val="FF9090"/>
        </a:accent2>
        <a:accent3>
          <a:srgbClr val="FFFFFF"/>
        </a:accent3>
        <a:accent4>
          <a:srgbClr val="000000"/>
        </a:accent4>
        <a:accent5>
          <a:srgbClr val="FFDAAB"/>
        </a:accent5>
        <a:accent6>
          <a:srgbClr val="E78282"/>
        </a:accent6>
        <a:hlink>
          <a:srgbClr val="FFAE5C"/>
        </a:hlink>
        <a:folHlink>
          <a:srgbClr val="FFB8F9"/>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CDDB4F"/>
        </a:accent1>
        <a:accent2>
          <a:srgbClr val="B4BCFF"/>
        </a:accent2>
        <a:accent3>
          <a:srgbClr val="FFFFFF"/>
        </a:accent3>
        <a:accent4>
          <a:srgbClr val="000000"/>
        </a:accent4>
        <a:accent5>
          <a:srgbClr val="E3EAB2"/>
        </a:accent5>
        <a:accent6>
          <a:srgbClr val="A3AAE7"/>
        </a:accent6>
        <a:hlink>
          <a:srgbClr val="39EBA1"/>
        </a:hlink>
        <a:folHlink>
          <a:srgbClr val="FFAC58"/>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72C5FF"/>
        </a:accent1>
        <a:accent2>
          <a:srgbClr val="FFAC58"/>
        </a:accent2>
        <a:accent3>
          <a:srgbClr val="FFFFFF"/>
        </a:accent3>
        <a:accent4>
          <a:srgbClr val="000000"/>
        </a:accent4>
        <a:accent5>
          <a:srgbClr val="BCDFFF"/>
        </a:accent5>
        <a:accent6>
          <a:srgbClr val="E79B4F"/>
        </a:accent6>
        <a:hlink>
          <a:srgbClr val="CDDB4F"/>
        </a:hlink>
        <a:folHlink>
          <a:srgbClr val="FBBCF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chri_0062_slide</Template>
  <TotalTime>244</TotalTime>
  <Words>1927</Words>
  <Application>Microsoft Office PowerPoint</Application>
  <PresentationFormat>On-screen Show (4:3)</PresentationFormat>
  <Paragraphs>590</Paragraphs>
  <Slides>99</Slides>
  <Notes>0</Notes>
  <HiddenSlides>0</HiddenSlides>
  <MMClips>0</MMClips>
  <ScaleCrop>false</ScaleCrop>
  <HeadingPairs>
    <vt:vector size="4" baseType="variant">
      <vt:variant>
        <vt:lpstr>Theme</vt:lpstr>
      </vt:variant>
      <vt:variant>
        <vt:i4>2</vt:i4>
      </vt:variant>
      <vt:variant>
        <vt:lpstr>Slide Titles</vt:lpstr>
      </vt:variant>
      <vt:variant>
        <vt:i4>99</vt:i4>
      </vt:variant>
    </vt:vector>
  </HeadingPairs>
  <TitlesOfParts>
    <vt:vector size="101" baseType="lpstr">
      <vt:lpstr>chri_0062_slide</vt:lpstr>
      <vt:lpstr>1_Default Design</vt:lpstr>
      <vt:lpstr>Genesis Chapter One Questions </vt:lpstr>
      <vt:lpstr>Genesis 1:1</vt:lpstr>
      <vt:lpstr>Genesis 1:1</vt:lpstr>
      <vt:lpstr>Genesis 1:2</vt:lpstr>
      <vt:lpstr>Genesis 1:2</vt:lpstr>
      <vt:lpstr>Genesis 1:2</vt:lpstr>
      <vt:lpstr>Genesis 1:2</vt:lpstr>
      <vt:lpstr>Genesis 1:2</vt:lpstr>
      <vt:lpstr>Genesis 1:2</vt:lpstr>
      <vt:lpstr>Genesis 1:3</vt:lpstr>
      <vt:lpstr>Genesis 1:3</vt:lpstr>
      <vt:lpstr>Genesis 1:3</vt:lpstr>
      <vt:lpstr>Genesis 1:3</vt:lpstr>
      <vt:lpstr>Genesis 1:4</vt:lpstr>
      <vt:lpstr>Genesis 1:4</vt:lpstr>
      <vt:lpstr>Genesis 1:4</vt:lpstr>
      <vt:lpstr>Genesis 1:4</vt:lpstr>
      <vt:lpstr>Genesis 1:5</vt:lpstr>
      <vt:lpstr>Genesis 1:5</vt:lpstr>
      <vt:lpstr>Genesis 1:5</vt:lpstr>
      <vt:lpstr>Genesis 1:5</vt:lpstr>
      <vt:lpstr>Genesis 1:6</vt:lpstr>
      <vt:lpstr>Genesis 1:6</vt:lpstr>
      <vt:lpstr>Genesis 1:7</vt:lpstr>
      <vt:lpstr>Genesis 1:7</vt:lpstr>
      <vt:lpstr>Genesis 1:8</vt:lpstr>
      <vt:lpstr>Genesis 1:8</vt:lpstr>
      <vt:lpstr>Genesis 1:8</vt:lpstr>
      <vt:lpstr>Genesis 1:8</vt:lpstr>
      <vt:lpstr>Genesis 1:9</vt:lpstr>
      <vt:lpstr>Genesis 1:9</vt:lpstr>
      <vt:lpstr>Genesis 1:10</vt:lpstr>
      <vt:lpstr>Genesis 1:10</vt:lpstr>
      <vt:lpstr>Genesis 1:10</vt:lpstr>
      <vt:lpstr>Genesis 1:10</vt:lpstr>
      <vt:lpstr>Genesis 1:10</vt:lpstr>
      <vt:lpstr>Genesis 1:10</vt:lpstr>
      <vt:lpstr>Genesis 1:11</vt:lpstr>
      <vt:lpstr>Genesis 1:11</vt:lpstr>
      <vt:lpstr>Genesis 1:12</vt:lpstr>
      <vt:lpstr>Genesis 1:12</vt:lpstr>
      <vt:lpstr>Genesis 1:12</vt:lpstr>
      <vt:lpstr>Genesis 1:12</vt:lpstr>
      <vt:lpstr>Genesis 1:13</vt:lpstr>
      <vt:lpstr>Genesis 1:13</vt:lpstr>
      <vt:lpstr>Genesis 1:14</vt:lpstr>
      <vt:lpstr>Genesis 1:14</vt:lpstr>
      <vt:lpstr>Genesis 1:14</vt:lpstr>
      <vt:lpstr>Genesis 1:14</vt:lpstr>
      <vt:lpstr>Genesis 1:15</vt:lpstr>
      <vt:lpstr>Genesis 1:15</vt:lpstr>
      <vt:lpstr>Genesis 1:16</vt:lpstr>
      <vt:lpstr>Genesis 1:16</vt:lpstr>
      <vt:lpstr>Genesis 1:16</vt:lpstr>
      <vt:lpstr>Genesis 1:16</vt:lpstr>
      <vt:lpstr>Genesis 1:17</vt:lpstr>
      <vt:lpstr>Genesis 1:17</vt:lpstr>
      <vt:lpstr>Genesis 1:18</vt:lpstr>
      <vt:lpstr>Genesis 1:18</vt:lpstr>
      <vt:lpstr>Genesis 1:18</vt:lpstr>
      <vt:lpstr>Genesis 1:18</vt:lpstr>
      <vt:lpstr>Genesis 1:19</vt:lpstr>
      <vt:lpstr>Genesis 1:19</vt:lpstr>
      <vt:lpstr>Genesis 1:20</vt:lpstr>
      <vt:lpstr>Genesis 1:20</vt:lpstr>
      <vt:lpstr>Genesis 1:20</vt:lpstr>
      <vt:lpstr>Genesis 1:20</vt:lpstr>
      <vt:lpstr>Genesis 1:21</vt:lpstr>
      <vt:lpstr>Genesis 1:21</vt:lpstr>
      <vt:lpstr>Genesis 1:21</vt:lpstr>
      <vt:lpstr>Genesis 1:21</vt:lpstr>
      <vt:lpstr>Genesis 1:22</vt:lpstr>
      <vt:lpstr>Genesis 1:22</vt:lpstr>
      <vt:lpstr>Genesis 1:23</vt:lpstr>
      <vt:lpstr>Genesis 1:23</vt:lpstr>
      <vt:lpstr>Genesis 1:24</vt:lpstr>
      <vt:lpstr>Genesis 1:24</vt:lpstr>
      <vt:lpstr>Genesis 1:25</vt:lpstr>
      <vt:lpstr>Genesis 1:25</vt:lpstr>
      <vt:lpstr>Genesis 1:26</vt:lpstr>
      <vt:lpstr>Genesis 1:26</vt:lpstr>
      <vt:lpstr>Genesis 1:26</vt:lpstr>
      <vt:lpstr>Genesis 1:26</vt:lpstr>
      <vt:lpstr>Genesis 1:27</vt:lpstr>
      <vt:lpstr>Genesis 1:27</vt:lpstr>
      <vt:lpstr>Genesis 1:27</vt:lpstr>
      <vt:lpstr>Genesis 1:27</vt:lpstr>
      <vt:lpstr>Genesis 1:28</vt:lpstr>
      <vt:lpstr>Genesis 1:28</vt:lpstr>
      <vt:lpstr>Genesis 1:28</vt:lpstr>
      <vt:lpstr>Genesis 1:28</vt:lpstr>
      <vt:lpstr>Genesis 1:29</vt:lpstr>
      <vt:lpstr>Genesis 1:29</vt:lpstr>
      <vt:lpstr>Genesis 1:30</vt:lpstr>
      <vt:lpstr>Genesis 1:30</vt:lpstr>
      <vt:lpstr>Genesis 1:31</vt:lpstr>
      <vt:lpstr>Genesis 1:31</vt:lpstr>
      <vt:lpstr>Genesis 1:31</vt:lpstr>
      <vt:lpstr>Genesis 1:31</vt:lpstr>
    </vt:vector>
  </TitlesOfParts>
  <Company>ODJFS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Genesis Chapter One Questions </dc:title>
  <dc:creator>ANDREW N. PERKINS</dc:creator>
  <cp:lastModifiedBy>ANDREW N. PERKINS</cp:lastModifiedBy>
  <cp:revision>16</cp:revision>
  <dcterms:created xsi:type="dcterms:W3CDTF">2012-08-03T13:23:39Z</dcterms:created>
  <dcterms:modified xsi:type="dcterms:W3CDTF">2012-10-17T15:31:20Z</dcterms:modified>
</cp:coreProperties>
</file>