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E82646-9DAB-4162-9795-6F809BD4E8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D4C793-0109-4378-AC73-E8B5A2C84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74F69-5632-467F-BF6B-69A07D9D0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EA842-6787-475B-B849-CAE11FADA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EF2A67-CB57-4829-8DF5-67AD5C932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DAA64-D6DE-47E2-956B-A8E7ADAE7D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86C6F-8A9A-49F8-BAF7-D87E9A258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8AF1D-ED85-4055-A634-DF08774ED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C771D-2B9F-4850-9E53-80D702071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CFE24-A306-4891-BB3A-67032A49E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C2DEC-606E-4CC2-ADF8-134C9D897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2E42A-ED8F-4C33-A6CE-BD38A64B0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8F842-2813-4D70-9995-BF3B819228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19E7B-2A0C-4DE6-BEC4-3BDB0B0D4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F6C3-3C67-4F06-A493-22D6679AD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AF34F-08B9-4A4E-B25B-FE8811DC8F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91253-8725-4D4E-8F70-E99BF4DC1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2CAD9-B205-4FA0-9280-9FF8927B9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7D354-E72D-4395-8F36-A0FCDFDAA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11E0E-0882-4C12-A7F4-5C0D67F92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80CF3-05CE-4164-9168-4B29F4B30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FEE4B-D0DD-47E1-A4EE-94689A7CA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558C0-00E8-4C43-8DF3-C388FE192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42E78C-384A-4B38-90B6-8685BE0FC54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3C3C8E-03C7-4418-8DCB-BED8856B9DA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Chapter Two Questions</a:t>
            </a:r>
            <a:b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Why did God bless and sanctify the seventh day?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it was the day in which man was to worship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it was to be a day of prayer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that in it he had rested from all his work which God created and made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Why did God bless and sanctify the seventh day?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that in it he had rested from all his work which God created and made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These are the generations of what or whom, in the day that the LORD God made the earth and the heavens?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Adam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heavens and of the earth when they were created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Adam and Eve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These are the generations of what or whom, in the day that the LORD God made the earth and the heavens?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heavens and of the earth when they were created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And every plant of the field before it was in the earth, and every what before it grew?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herb of the field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fruit tree which produces fruit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grass of the plain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And every plant of the field before it was in the earth, and every what before it grew?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herb of the field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Why was there no plant or herb in the earth?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the LORD God had not caused it to rain upon the earth, and there was not a man to till the ground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the earth was neither fertile nor productive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the LORD God had yet to create the plants and herbs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Why was there no plant or herb in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for the LORD God had not caused it to rain upon the earth, and there was not a man to till the ground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watered the whole face of the ground?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mist from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rain from the heavens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rivers of water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watered the whole face of the ground?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mist from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 finished after the sixth day?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every beast of the earth, and to every fowl of the air, and to every thing that </a:t>
            </a:r>
            <a:r>
              <a:rPr lang="en-US" dirty="0" err="1" smtClean="0"/>
              <a:t>creepeth</a:t>
            </a:r>
            <a:r>
              <a:rPr lang="en-US" dirty="0" smtClean="0"/>
              <a:t> upon the earth, wherein there is life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the heavens and the earth, and all the host of them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the garden of Eden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And the LORD God formed man of the dust of the ground, and breathed what into his nostrils?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air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breath of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sweet savor of the newly created earth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And the LORD God formed man of the dust of the ground, and breathed what into his nostrils?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breath of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happed when the LORD God breathed the breath of life into man’s nostrils?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man became a living soul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man stood upon his feet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man walked and talked with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happed when the LORD God breathed the breath of life into man’s nostrils?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man became a living soul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Where did the LORD God plant a garden?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the land of Shinar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isles of the Gentiles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eastward in Eden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Where did the LORD God plant a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eastward in Eden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LORD God put in the garden that He planted eastward in Eden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tree yielding fruit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cattle, and creeping thing, and beast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 he put the man whom he had formed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LORD God put in the garden that He planted eastward in Eden?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 he put the man whom he had formed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the LORD God make to grow out of the ground after he put man in the garden?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every grass that is pleasant to the sight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tree that is pleasant to the sight, and good for food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every herb that is pleasant to the sight, and good for food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the LORD God make to grow out of the ground after he put man in the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every tree that is pleasant to the sight, and good for food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were finished after the sixth day?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the heavens and the earth, and all the host of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 LORD God make to grow in the midst of the garden?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great cedars forthwith man might build a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tree of life, and the tree of knowledge of good and evil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fig trees, the leaves of which the man might sew together for aprons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 LORD God make to grow in the midst of the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tree of life, and the tree of knowledge of good and evil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went out of Eden to water the garden?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springs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mist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river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went out of Eden to water the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river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did the river that went out of Eden become?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great sea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four heads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two rivers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did the river that went out of Eden become?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four heads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was the name of the first of the four heads that the river that went out of Eden became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Jordan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Pison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was the name of the first of the four heads that the river that went out of Eden became?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Pison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land does the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land of Shinar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land of Egypt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God end on the seventh day?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 his work which he had made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creation of all things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forming of man and his help meet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How is the gold of the land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described?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poor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great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How is the gold of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described?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good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other things besides gold are found in the land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there is silver and pearls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there is cooper and jade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 is bdellium and the onyx stone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other things besides gold are found in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 is bdellium and the onyx stone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was the name of the second of the four heads that the river that went out of Eden became?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sv-SE" dirty="0" smtClean="0"/>
              <a:t>	A. Kishon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B. Halys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	C. Gihon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was the name of the second of the four heads that the river that went out of Eden became?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sv-SE" dirty="0" smtClean="0"/>
              <a:t>	C. Gihon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land does the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Gihon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whole land of Canaan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whole land of Mesopotamia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whole land of Ethiopia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Gihon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whole land of Ethiopia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was the name of the third of the four heads that the river that went out of Eden became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nn-NO" dirty="0" smtClean="0"/>
              <a:t>	A. Hiddekel</a:t>
            </a:r>
          </a:p>
          <a:p>
            <a:pPr>
              <a:buNone/>
            </a:pPr>
            <a:endParaRPr lang="nn-NO" dirty="0" smtClean="0"/>
          </a:p>
          <a:p>
            <a:pPr>
              <a:buNone/>
            </a:pPr>
            <a:r>
              <a:rPr lang="nn-NO" dirty="0" smtClean="0"/>
              <a:t>	B. Arnon</a:t>
            </a:r>
          </a:p>
          <a:p>
            <a:pPr>
              <a:buNone/>
            </a:pPr>
            <a:endParaRPr lang="nn-NO" dirty="0" smtClean="0"/>
          </a:p>
          <a:p>
            <a:pPr>
              <a:buNone/>
            </a:pPr>
            <a:r>
              <a:rPr lang="nn-NO" dirty="0" smtClean="0"/>
              <a:t>	C. Jabbok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was the name of the third of the four heads that the river that went out of Eden became?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nn-NO" dirty="0" smtClean="0"/>
              <a:t>	A. Hiddekel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God end on the seventh day?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 his work which he had made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Where does the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Hiddekel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go toward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east of Assyria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south of Canaan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west of Shinar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Where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Hiddekel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go toward?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east of Assyria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What was the name of the fourth of the four heads that the river that went out of Eden became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Kanah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Euphrates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Pharpar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What was the name of the fourth of the four heads that the river that went out of Eden became?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Euphrates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For what purpose did the LORD God put man into the garden of Eden?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 weed it and to prune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dress it and to keep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water it and to care for 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For what purpose did the LORD God put man into the garden of Eden?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dress it and to keep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did the LORD God command the man, regarding the garden?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Of every tree of the garden thou </a:t>
            </a:r>
            <a:r>
              <a:rPr lang="en-US" dirty="0" err="1" smtClean="0"/>
              <a:t>mayest</a:t>
            </a:r>
            <a:r>
              <a:rPr lang="en-US" dirty="0" smtClean="0"/>
              <a:t> freely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Of every herb of the garden thou </a:t>
            </a:r>
            <a:r>
              <a:rPr lang="en-US" dirty="0" err="1" smtClean="0"/>
              <a:t>mayest</a:t>
            </a:r>
            <a:r>
              <a:rPr lang="en-US" dirty="0" smtClean="0"/>
              <a:t> freely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Of all cattle of the garden thou </a:t>
            </a:r>
            <a:r>
              <a:rPr lang="en-US" dirty="0" err="1" smtClean="0"/>
              <a:t>mayest</a:t>
            </a:r>
            <a:r>
              <a:rPr lang="en-US" dirty="0" smtClean="0"/>
              <a:t> freely eat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did the LORD God command the man, regarding the garden?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Of every tree of the garden thou </a:t>
            </a:r>
            <a:r>
              <a:rPr lang="en-US" dirty="0" err="1" smtClean="0"/>
              <a:t>mayest</a:t>
            </a:r>
            <a:r>
              <a:rPr lang="en-US" dirty="0" smtClean="0"/>
              <a:t> freely 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did the LORD God command the man, regarding the tree of the knowledge of good and evil?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thou </a:t>
            </a:r>
            <a:r>
              <a:rPr lang="en-US" dirty="0" err="1" smtClean="0"/>
              <a:t>shalt</a:t>
            </a:r>
            <a:r>
              <a:rPr lang="en-US" dirty="0" smtClean="0"/>
              <a:t> eat of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</a:t>
            </a:r>
            <a:r>
              <a:rPr lang="en-US" dirty="0" err="1" smtClean="0"/>
              <a:t>shalt</a:t>
            </a:r>
            <a:r>
              <a:rPr lang="en-US" dirty="0" smtClean="0"/>
              <a:t> not touch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not eat of 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did the LORD God command the man, regarding the tree of the knowledge of good and evil?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not eat of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God do on the seventh day?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LORD God planted a garden eastward in Eden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rested from all his work which he had made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LORD God caused a deep sleep to fall upon Adam, and he slept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the LORD God say would happen in the day that the man eats of the tree of the knowledge of good and evil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thou </a:t>
            </a:r>
            <a:r>
              <a:rPr lang="en-US" dirty="0" err="1" smtClean="0"/>
              <a:t>shalt</a:t>
            </a:r>
            <a:r>
              <a:rPr lang="en-US" dirty="0" smtClean="0"/>
              <a:t> surely die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</a:t>
            </a:r>
            <a:r>
              <a:rPr lang="en-US" dirty="0" err="1" smtClean="0"/>
              <a:t>shalt</a:t>
            </a:r>
            <a:r>
              <a:rPr lang="en-US" dirty="0" smtClean="0"/>
              <a:t> be as God knowing good and evil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be cursed and cast out of the garden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the LORD God say would happen in the day that the man eats of the tree of the knowledge of good and evil?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thou </a:t>
            </a:r>
            <a:r>
              <a:rPr lang="en-US" dirty="0" err="1" smtClean="0"/>
              <a:t>shalt</a:t>
            </a:r>
            <a:r>
              <a:rPr lang="en-US" dirty="0" smtClean="0"/>
              <a:t> surely die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the LORD God say, is not good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that the man should not obey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the man should be alone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the man was naked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the LORD God say, is not good?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the man should be alone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After the LORD God said that it was not good for man to be alone what did he say he would make?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an help meet for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mate for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companion for him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After the LORD God said that it was not good for man to be alone what did he say he would make?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an help meet for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Out of what did the LORD God form every beast of the field, and every fowl of the air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out of nothing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out of the ground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out of the seas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Out of what did the LORD God form every beast of the field, and every fowl of the air?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out of the ground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Why did the LORD God bring every beast of the field and every fowl of the air unto Adam?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 see what he would choose to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see what he would ride upon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see what he would call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Why did the LORD God bring every beast of the field and every fowl of the air unto Adam?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see what he would call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God do on the seventh day?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rested from all his work which he had made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What was the name of every living creature?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whatsoever the LORD God told Adam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whatsoever Adam called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whatsoever the living creature chose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What was the name of every living creature?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whatsoever Adam called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Who gave names to all cattle, and to the fowl of the air, and to every beast of the field?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Adam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Who gave names to all cattle, and to the fowl of the air, and to every beast of the field?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Adam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What was not found for Adam when the LORD God brought every living creature to Adam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mate for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help meet for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wife for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What was not found for Adam when the LORD God brought every living creature to Adam?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help meet for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What did the LORD God caused to fall upon Adam?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warm rain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deep sleep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Holy Ghost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What did the LORD God caused to fall upon Adam?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deep sleep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What did the LORD God take from Adam when he caused him to sleep deeply?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tree of knowledge of good and evil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fear of being alone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one of his ribs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What did the LORD God take from Adam when he caused him to sleep deeply?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one of his ribs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God do to the seventh day?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God made it holy, and consecrated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blessed it, and sanctified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God hallowed it, and set it apart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What did the LORD God do with the rib He had taken from man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made he a woman, and brought her unto the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made he a garment, and gave it unto the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made he a help meet, and the man was not alone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What did the LORD God do with the rib He had taken from man?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made he a woman, and brought her unto the 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What did Adam say when the LORD God brought the woman unto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Behold now, I know that thou art a fair woman to look upon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Oh, not so, my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This is now bone of my bones, and flesh of my flesh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What did Adam say when the LORD God brought the woman unto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This is now bone of my bones, and flesh of my flesh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 What did Adam say that the help meet God made for him, shall be called Woman?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the LORD did confound all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she shall be a mother of nations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she was taken out of 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 What did Adam say that the help meet God made for him, shall be called Woman?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she was taken out of 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Therefore shall a man leave his father and his mother, and shall what?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know his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 in unto his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cleave unto his wife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Therefore shall a man leave his father and his mother, and shall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cleave unto his wife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will happen when a man cleaves unto his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shall conceive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will make them exceeding fruitful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shall be one flesh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will happen when a man cleaves unto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shall be one flesh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God do to the seventh day?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blessed it, and sanctified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What were the man and his wife, and were not ashamed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were both sinners</a:t>
            </a:r>
          </a:p>
          <a:p>
            <a:pPr>
              <a:buNone/>
            </a:pPr>
            <a:r>
              <a:rPr lang="en-US" dirty="0" smtClean="0"/>
              <a:t>	B. they were both naked</a:t>
            </a:r>
          </a:p>
          <a:p>
            <a:pPr>
              <a:buNone/>
            </a:pPr>
            <a:r>
              <a:rPr lang="en-US" dirty="0" smtClean="0"/>
              <a:t>	C. they were both democrats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What were the man and his wife, and were not ashamed?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were both naked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220</TotalTime>
  <Words>1701</Words>
  <Application>Microsoft Office PowerPoint</Application>
  <PresentationFormat>On-screen Show (4:3)</PresentationFormat>
  <Paragraphs>540</Paragraphs>
  <Slides>91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91</vt:i4>
      </vt:variant>
    </vt:vector>
  </HeadingPairs>
  <TitlesOfParts>
    <vt:vector size="94" baseType="lpstr">
      <vt:lpstr>Arial</vt:lpstr>
      <vt:lpstr>chri_0062_slide</vt:lpstr>
      <vt:lpstr>1_Default Design</vt:lpstr>
      <vt:lpstr>Genesis Chapter Two Questions </vt:lpstr>
      <vt:lpstr>Genesis 2:1</vt:lpstr>
      <vt:lpstr>Genesis 2:1</vt:lpstr>
      <vt:lpstr>Genesis 2:2</vt:lpstr>
      <vt:lpstr>Genesis 2:2</vt:lpstr>
      <vt:lpstr>Genesis 2:2</vt:lpstr>
      <vt:lpstr>Genesis 2:2</vt:lpstr>
      <vt:lpstr>Genesis 2:3</vt:lpstr>
      <vt:lpstr>Genesis 2:3</vt:lpstr>
      <vt:lpstr>Genesis 2:3</vt:lpstr>
      <vt:lpstr>Genesis 2:3</vt:lpstr>
      <vt:lpstr>Genesis 2:4</vt:lpstr>
      <vt:lpstr>Genesis 2:4</vt:lpstr>
      <vt:lpstr>Genesis 2:5</vt:lpstr>
      <vt:lpstr>Genesis 2:5</vt:lpstr>
      <vt:lpstr>Genesis 2:5</vt:lpstr>
      <vt:lpstr>Genesis 2:5</vt:lpstr>
      <vt:lpstr>Genesis 2:6</vt:lpstr>
      <vt:lpstr>Genesis 2:6</vt:lpstr>
      <vt:lpstr>Genesis 2:7</vt:lpstr>
      <vt:lpstr>Genesis 2:7</vt:lpstr>
      <vt:lpstr>Genesis 2:7</vt:lpstr>
      <vt:lpstr>Genesis 2:7</vt:lpstr>
      <vt:lpstr>Genesis 2:8</vt:lpstr>
      <vt:lpstr>Genesis 2:8</vt:lpstr>
      <vt:lpstr>Genesis 2:8</vt:lpstr>
      <vt:lpstr>Genesis 2:8</vt:lpstr>
      <vt:lpstr>Genesis 2:9</vt:lpstr>
      <vt:lpstr>Genesis 2:9</vt:lpstr>
      <vt:lpstr>Genesis 2:9</vt:lpstr>
      <vt:lpstr>Genesis 2:9</vt:lpstr>
      <vt:lpstr>Genesis 2:10</vt:lpstr>
      <vt:lpstr>Genesis 2:10</vt:lpstr>
      <vt:lpstr>Genesis 2:10</vt:lpstr>
      <vt:lpstr>Genesis 2:10</vt:lpstr>
      <vt:lpstr>Genesis 2:11</vt:lpstr>
      <vt:lpstr>Genesis 2:11</vt:lpstr>
      <vt:lpstr>Genesis 2:11</vt:lpstr>
      <vt:lpstr>Genesis 2:11</vt:lpstr>
      <vt:lpstr>Genesis 2:12</vt:lpstr>
      <vt:lpstr>Genesis 2:12</vt:lpstr>
      <vt:lpstr>Genesis 2:12</vt:lpstr>
      <vt:lpstr>Genesis 2:12</vt:lpstr>
      <vt:lpstr>Genesis 2:13</vt:lpstr>
      <vt:lpstr>Genesis 2:13</vt:lpstr>
      <vt:lpstr>Genesis 2:13</vt:lpstr>
      <vt:lpstr>Genesis 2:13</vt:lpstr>
      <vt:lpstr>Genesis 2:14</vt:lpstr>
      <vt:lpstr>Genesis 2:14</vt:lpstr>
      <vt:lpstr>Genesis 2:14</vt:lpstr>
      <vt:lpstr>Genesis 2:14</vt:lpstr>
      <vt:lpstr>Genesis 2:14</vt:lpstr>
      <vt:lpstr>Genesis 2:14</vt:lpstr>
      <vt:lpstr>Genesis 2:15</vt:lpstr>
      <vt:lpstr>Genesis 2:15</vt:lpstr>
      <vt:lpstr>Genesis 2:16</vt:lpstr>
      <vt:lpstr>Genesis 2:16</vt:lpstr>
      <vt:lpstr>Genesis 2:17</vt:lpstr>
      <vt:lpstr>Genesis 2:17</vt:lpstr>
      <vt:lpstr>Genesis 2:17</vt:lpstr>
      <vt:lpstr>Genesis 2:17</vt:lpstr>
      <vt:lpstr>Genesis 2:18</vt:lpstr>
      <vt:lpstr>Genesis 2:18</vt:lpstr>
      <vt:lpstr>Genesis 2:18</vt:lpstr>
      <vt:lpstr>Genesis 2:18</vt:lpstr>
      <vt:lpstr>Genesis 2:19</vt:lpstr>
      <vt:lpstr>Genesis 2:19</vt:lpstr>
      <vt:lpstr>Genesis 2:19</vt:lpstr>
      <vt:lpstr>Genesis 2:19</vt:lpstr>
      <vt:lpstr>Genesis 2:19</vt:lpstr>
      <vt:lpstr>Genesis 2:19</vt:lpstr>
      <vt:lpstr>Genesis 2:20</vt:lpstr>
      <vt:lpstr>Genesis 2:20</vt:lpstr>
      <vt:lpstr>Genesis 2:20</vt:lpstr>
      <vt:lpstr>Genesis 2:20</vt:lpstr>
      <vt:lpstr>Genesis 2:21</vt:lpstr>
      <vt:lpstr>Genesis 2:21</vt:lpstr>
      <vt:lpstr>Genesis 2:21</vt:lpstr>
      <vt:lpstr>Genesis 2:21</vt:lpstr>
      <vt:lpstr>Genesis 2:22</vt:lpstr>
      <vt:lpstr>Genesis 2:22</vt:lpstr>
      <vt:lpstr>Genesis 2:23</vt:lpstr>
      <vt:lpstr>Genesis 2:23</vt:lpstr>
      <vt:lpstr>Genesis 2:23</vt:lpstr>
      <vt:lpstr>Genesis 2:23</vt:lpstr>
      <vt:lpstr>Genesis 2:24</vt:lpstr>
      <vt:lpstr>Genesis 2:24</vt:lpstr>
      <vt:lpstr>Genesis 2:24</vt:lpstr>
      <vt:lpstr>Genesis 2:24</vt:lpstr>
      <vt:lpstr>Genesis 2:25</vt:lpstr>
      <vt:lpstr>Genesis 2:25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Two Questions </dc:title>
  <dc:creator>ANDREW N. PERKINS</dc:creator>
  <cp:lastModifiedBy>ANDREW N. PERKINS</cp:lastModifiedBy>
  <cp:revision>22</cp:revision>
  <dcterms:created xsi:type="dcterms:W3CDTF">2012-08-03T15:14:07Z</dcterms:created>
  <dcterms:modified xsi:type="dcterms:W3CDTF">2012-08-03T18:54:27Z</dcterms:modified>
</cp:coreProperties>
</file>