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1" r:id="rId2"/>
  </p:sldMasterIdLst>
  <p:notesMasterIdLst>
    <p:notesMasterId r:id="rId72"/>
  </p:notes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00" autoAdjust="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tableStyles" Target="tableStyle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03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4D31B6A-EE3C-4F53-9FF8-4B8AD6F9AC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C2C2C4-E0E0-4008-A975-930B58A6C8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DE2C2-2E84-4FC0-9874-D889F83787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3785D-169A-4393-BA98-84FE368EF5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3EE355-C22D-4CF6-97FC-C7282147C0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DB1F3-F2F2-4ED7-B5A3-B6DDD8DBDD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B46D7-13DD-4D84-AA73-391843C0C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25125-AF61-48F8-A3B7-4532546D2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6B1FA-4CD6-4497-A476-23FF42FE17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29027-973E-4DCE-AE24-3681031441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6F421-1F27-411E-A05A-208016FA9F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E7BE2-0658-4B49-8F9F-3BBE3B403E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A2E5C-E4D6-4045-8752-46BA82A21D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1CC7B-A4A2-460F-9DDE-CB2842DFA8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62073-F02A-47CB-801D-ED0B4F6AAD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775D4-E071-414F-8C93-E7226D0585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89A9E-0E85-45B1-B414-C62887F5FA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10DEC-7924-49F6-A48B-5AF28746B4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91C68-C01A-466F-893A-05CA7ABB82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02475-C7BF-4449-A429-6E80DC3FD1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A68F5-6625-47BE-8ADE-8432B887AC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504E2-884B-48C0-AD2A-F4B74A7D2C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26D59-E17E-4E4F-8BA1-9C8959C287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7608663D-A527-4438-8AA1-80415B606F1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20E0DB-990D-4F3B-B67A-9EBA55A4C57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Chapter Three Questions</a:t>
            </a:r>
            <a:b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did the serpent say unto the woman, after she said, that God said they would die, if they ate of the tree in the midst of the garden?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Ye shall not surely die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God hath lied to you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Who is God to deny your hearts desire?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did the serpent say unto the woman, after she said, that God said they would die, if they ate of the tree in the midst of the garden?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Ye shall not surely die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 the serpent say that the woman would know when she ate thereof and her eyes were opened and she was as gods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all things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all truth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good and evil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did the serpent say that the woman would know when she ate thereof and her eyes were opened and she was as gods?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good and evil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Why did the woman take of the fruit thereof, and 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it was pleasant to the eyes, and a tree to be desired to make one wise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desired to please the serpent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every thought of her mind was evil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Why did the woman take of the fruit thereof, and eat?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it was pleasant to the eyes, and a tree to be desired to make one wise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happened when the woman gave the fruit to her husband with her?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did eat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would not eat thereof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would not touch the fruit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happened when the woman gave the fruit to her husband with her?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did eat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did they know, when their eyes were opened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they knew that they were naked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knew that they had sinned against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knew the serpent had lied to them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did they know, when their eyes were opened?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they knew that they were naked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3:1</a:t>
            </a:r>
            <a:endParaRPr lang="en-US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more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than any beast which the LORD God had made?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A. the fox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the spider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the serpent</a:t>
            </a:r>
          </a:p>
          <a:p>
            <a:pPr marL="457200" indent="-457200">
              <a:buNone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What did the woman and the man do to make themselves aprons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they sewed cattle skins together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sewed fig leaves together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tied grass together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What did the woman and the man do to make themselves aprons?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sewed fig leaves together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did they hear in the cool of the day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the footsteps of the LORD God walking in the garden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the voice of the LORD God walking in the garden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the voice of the arch angel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did they hear in the cool of the day?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the voice of the LORD God walking in the garden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Where did Adam and his wife hide themselves from the presence of the LORD God?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in a cave in the plain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under the waters of the river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amongst the trees of the garden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Where did Adam and his wife hide themselves from the presence of the LORD God?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amongst the trees of the garden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did the LORD God say as he called unto Adam?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Where art thou?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Why hast thou hid </a:t>
            </a:r>
            <a:r>
              <a:rPr lang="en-US" dirty="0" err="1" smtClean="0"/>
              <a:t>thyselves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Hast thou </a:t>
            </a:r>
            <a:r>
              <a:rPr lang="en-US" dirty="0" err="1" smtClean="0"/>
              <a:t>spake</a:t>
            </a:r>
            <a:r>
              <a:rPr lang="en-US" dirty="0" smtClean="0"/>
              <a:t> with the serpent?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did the LORD God say as he called unto Adam?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Where art thou?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did Adam say, after God said, Where art thou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 heard thee in the garden, and I was ashamed, because I had sinned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heard thee in the garden, and I desired not to commune with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heard thy voice in the garden, and I was afraid, because I was naked; and I hid myself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did Adam say, after God said, Where art thou?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heard thy voice in the garden, and I was afraid, because I was naked; and I hid myself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was more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than any beast which the LORD God had made? </a:t>
            </a:r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the serpent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did the LORD God ask Adam after Adam said he was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afaid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hid himself?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Did the serpent tell thee that thou </a:t>
            </a:r>
            <a:r>
              <a:rPr lang="en-US" dirty="0" err="1" smtClean="0"/>
              <a:t>wast</a:t>
            </a:r>
            <a:r>
              <a:rPr lang="en-US" dirty="0" smtClean="0"/>
              <a:t> naked?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Didst thou not know that I know all things?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Who told thee that thou </a:t>
            </a:r>
            <a:r>
              <a:rPr lang="en-US" dirty="0" err="1" smtClean="0"/>
              <a:t>wast</a:t>
            </a:r>
            <a:r>
              <a:rPr lang="en-US" dirty="0" smtClean="0"/>
              <a:t> naked?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did the LORD God ask Adam after Adam said he was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afaid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hid himself?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Who told thee that thou </a:t>
            </a:r>
            <a:r>
              <a:rPr lang="en-US" dirty="0" err="1" smtClean="0"/>
              <a:t>wast</a:t>
            </a:r>
            <a:r>
              <a:rPr lang="en-US" dirty="0" smtClean="0"/>
              <a:t> naked?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What did God ask after saying, Who told thee thou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naked?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Hast thou trusted the word of a serpent above the LORD God?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Hast thou eaten of the tree, whereof I commanded thee that thou </a:t>
            </a:r>
            <a:r>
              <a:rPr lang="en-US" dirty="0" err="1" smtClean="0"/>
              <a:t>shouldest</a:t>
            </a:r>
            <a:r>
              <a:rPr lang="en-US" dirty="0" smtClean="0"/>
              <a:t> not eat?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Hast thou sinned against God, and trusted in </a:t>
            </a:r>
            <a:r>
              <a:rPr lang="en-US" dirty="0" err="1" smtClean="0"/>
              <a:t>thine</a:t>
            </a:r>
            <a:r>
              <a:rPr lang="en-US" dirty="0" smtClean="0"/>
              <a:t> own understanding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What did God ask after saying, Who told thee thou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naked?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Hast thou eaten of the tree, whereof I commanded thee that thou </a:t>
            </a:r>
            <a:r>
              <a:rPr lang="en-US" dirty="0" err="1" smtClean="0"/>
              <a:t>shouldest</a:t>
            </a:r>
            <a:r>
              <a:rPr lang="en-US" dirty="0" smtClean="0"/>
              <a:t> not eat?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How does Adam respond to the LORD God’s question, Hast thou eaten of the tree, whereof I commanded thee that thou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shouldest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not eat?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woman whom thou </a:t>
            </a:r>
            <a:r>
              <a:rPr lang="en-US" dirty="0" err="1" smtClean="0"/>
              <a:t>gavest</a:t>
            </a:r>
            <a:r>
              <a:rPr lang="en-US" dirty="0" smtClean="0"/>
              <a:t> to be with me, she gave me of the tree, and I did eat.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it was pleasant to the eyes, and a tree to be desired to make one wise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have sinned.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How does Adam respond to the LORD God’s question, Hast thou eaten of the tree, whereof I commanded thee that thou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shouldest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not eat?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woman whom thou </a:t>
            </a:r>
            <a:r>
              <a:rPr lang="en-US" dirty="0" err="1" smtClean="0"/>
              <a:t>gavest</a:t>
            </a:r>
            <a:r>
              <a:rPr lang="en-US" dirty="0" smtClean="0"/>
              <a:t> to be with me, she gave me of the tree, and I did eat.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What did the LORD God say to the woman after Adam blamed her?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 repent from making man a help meet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Why hast thou cause the man to sin?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What is this that thou hast done?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What did the LORD God say to the woman after Adam blamed her?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What is this that thou hast done?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How does the woman respond to the LORD God’s question, What is this that thou hast done?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 have sinned.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thought Thou, would permit my heart’s desire.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serpent beguiled me, and I did eat.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How does the woman respond to the LORD God’s question, What is this that thou hast done?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serpent beguiled me, and I did eat.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did the serpent say unto the woman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Hail, blessed of the LORD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Dost thou not know that thou art naked?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Yea, hath God said, Ye shall not eat of every tree of the garden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What did God say to the serpent after the woman blamed it?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What is this that thou hast done?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cast thee from heaven as lightning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Because thou hast done this, thou art cursed above all cattle, and above every beast of the field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What did God say to the serpent after the woman blamed it?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Because thou hast done this, thou art cursed above all cattle, and above every beast of the field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What is the physical curse God commanded upon the serpent?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upon thy belly </a:t>
            </a:r>
            <a:r>
              <a:rPr lang="en-US" dirty="0" err="1" smtClean="0"/>
              <a:t>shalt</a:t>
            </a:r>
            <a:r>
              <a:rPr lang="en-US" dirty="0" smtClean="0"/>
              <a:t> thou go, and no longer hast thou legs or wings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upon thy belly </a:t>
            </a:r>
            <a:r>
              <a:rPr lang="en-US" dirty="0" err="1" smtClean="0"/>
              <a:t>shalt</a:t>
            </a:r>
            <a:r>
              <a:rPr lang="en-US" dirty="0" smtClean="0"/>
              <a:t> thou go, and dust </a:t>
            </a:r>
            <a:r>
              <a:rPr lang="en-US" dirty="0" err="1" smtClean="0"/>
              <a:t>shalt</a:t>
            </a:r>
            <a:r>
              <a:rPr lang="en-US" dirty="0" smtClean="0"/>
              <a:t> thou eat all the days of thy life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upon thy belly </a:t>
            </a:r>
            <a:r>
              <a:rPr lang="en-US" dirty="0" err="1" smtClean="0"/>
              <a:t>shalt</a:t>
            </a:r>
            <a:r>
              <a:rPr lang="en-US" dirty="0" smtClean="0"/>
              <a:t> thou go, and shall be covered in scales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What is the physical curse God commanded upon the serpent?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upon thy belly </a:t>
            </a:r>
            <a:r>
              <a:rPr lang="en-US" dirty="0" err="1" smtClean="0"/>
              <a:t>shalt</a:t>
            </a:r>
            <a:r>
              <a:rPr lang="en-US" dirty="0" smtClean="0"/>
              <a:t> thou go, and dust </a:t>
            </a:r>
            <a:r>
              <a:rPr lang="en-US" dirty="0" err="1" smtClean="0"/>
              <a:t>shalt</a:t>
            </a:r>
            <a:r>
              <a:rPr lang="en-US" dirty="0" smtClean="0"/>
              <a:t> thou eat all the days of thy life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What will be the result of the enmity between the serpent and the woman, and between it’s seed and her seed?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it shall crush thy head, and thou </a:t>
            </a:r>
            <a:r>
              <a:rPr lang="en-US" dirty="0" err="1" smtClean="0"/>
              <a:t>shalt</a:t>
            </a:r>
            <a:r>
              <a:rPr lang="en-US" dirty="0" smtClean="0"/>
              <a:t> wound his heel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it shall destroy thee, and thou </a:t>
            </a:r>
            <a:r>
              <a:rPr lang="en-US" dirty="0" err="1" smtClean="0"/>
              <a:t>shalt</a:t>
            </a:r>
            <a:r>
              <a:rPr lang="en-US" dirty="0" smtClean="0"/>
              <a:t> lightly afflict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it shall bruise thy head, and thou </a:t>
            </a:r>
            <a:r>
              <a:rPr lang="en-US" dirty="0" err="1" smtClean="0"/>
              <a:t>shalt</a:t>
            </a:r>
            <a:r>
              <a:rPr lang="en-US" dirty="0" smtClean="0"/>
              <a:t> bruise his heel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What will be the result of the enmity between the serpent and the woman, and between it’s seed and her seed?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it shall bruise thy head, and thou </a:t>
            </a:r>
            <a:r>
              <a:rPr lang="en-US" dirty="0" err="1" smtClean="0"/>
              <a:t>shalt</a:t>
            </a:r>
            <a:r>
              <a:rPr lang="en-US" dirty="0" smtClean="0"/>
              <a:t> bruise his heel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Unto the woman he said, I will greatly multiply thy sorrow and thy conception; in sorrow thou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bring forth children; and ___________________?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thy desire shall be to thy children, and they shall occupy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thy desire shall be to thyself, and none shall rule over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thy desire shall be to thy husband, and he shall rule over thee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Unto the woman he said, I will greatly multiply thy sorrow and thy conception; in sorrow thou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bring forth children; and ___________________?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thy desire shall be to thy husband, and he shall rule over thee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Why does God tell Adam that cursed is the ground for thy sake; in sorrow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thou eat of it all the days of thy life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Because thou hast sinned against the LORD God</a:t>
            </a:r>
          </a:p>
          <a:p>
            <a:pPr>
              <a:buNone/>
            </a:pPr>
            <a:r>
              <a:rPr lang="en-US" dirty="0" smtClean="0"/>
              <a:t>	B. Because thou hast hearkened unto the voice of thy wife, and hast eaten of the tree, of which I commanded thee, saying, Thou </a:t>
            </a:r>
            <a:r>
              <a:rPr lang="en-US" dirty="0" err="1" smtClean="0"/>
              <a:t>shalt</a:t>
            </a:r>
            <a:r>
              <a:rPr lang="en-US" dirty="0" smtClean="0"/>
              <a:t> not eat of it:</a:t>
            </a:r>
          </a:p>
          <a:p>
            <a:pPr>
              <a:buNone/>
            </a:pPr>
            <a:r>
              <a:rPr lang="en-US" dirty="0" smtClean="0"/>
              <a:t>	C. Because thou hast not obeyed the voice of the LORD your God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Why does God tell Adam that cursed is the ground for thy sake; in sorrow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thou eat of it all the days of thy life?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Because thou hast hearkened unto the voice of thy wife, and hast eaten of the tree, of which I commanded thee, saying, Thou </a:t>
            </a:r>
            <a:r>
              <a:rPr lang="en-US" dirty="0" err="1" smtClean="0"/>
              <a:t>shalt</a:t>
            </a:r>
            <a:r>
              <a:rPr lang="en-US" dirty="0" smtClean="0"/>
              <a:t> not eat of it: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did the serpent say unto the woman?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Yea, hath God said, Ye shall not eat of every tree of the garden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What shall the ground bring forth because it is cursed?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Tares and briars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Grass and weeds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Thorns also and thistles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What shall the ground bring forth because it is cursed?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Thorns also and thistles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26. What shall Adam eat because he ate of the forbidden tree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herb of the field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fruit of the trees of the garden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beast of the earth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26. What shall Adam eat because he ate of the forbidden tree?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herb of the field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27. For how long would Adam eat bread in the sweat of his face?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for seventy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for seven hundred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till thou return unto the ground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27. For how long would Adam eat bread in the sweat of his face?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till thou return unto the ground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28. Where shall Adam return considering he was taken out of the ground and is dust?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unto dust </a:t>
            </a:r>
            <a:r>
              <a:rPr lang="en-US" dirty="0" err="1" smtClean="0"/>
              <a:t>shalt</a:t>
            </a:r>
            <a:r>
              <a:rPr lang="en-US" dirty="0" smtClean="0"/>
              <a:t> thou return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unto the dirt of the ground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unto a cave man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28. Where shall Adam return considering he was taken out of the ground and is dust?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unto dust </a:t>
            </a:r>
            <a:r>
              <a:rPr lang="en-US" dirty="0" err="1" smtClean="0"/>
              <a:t>shalt</a:t>
            </a:r>
            <a:r>
              <a:rPr lang="en-US" dirty="0" smtClean="0"/>
              <a:t> thou return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29. Why did Adam call his wife's name Eve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because she was bone of his bone and flesh of his flesh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because she was a help meet from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because she was the mother of all living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29. Why did Adam call his wife's name Eve?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because she was the mother of all living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After the serpent said, Yea, hath God said, Ye shall not eat of every tree of the garden, what did the woman say unto the serpent?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We may eat of the fruit of the trees of the garden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We may eat of the fruit of many of the trees of the garden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We may eat of the fruit of some of the trees of the garden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30. What did the LORD God make for Adam and his wife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coats of wool, and clothed them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coats of skins, and clothed them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coats of linen, and clothed them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30. What did the LORD God make for Adam and his wife?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coats of skins, and clothed them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31. In what way does the LORD God say that man has become like one of us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to know good and evil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to live eternally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to work good works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31. In what way does the LORD God say that man has become like one of us?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to know good and evil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32. What could man put forth his hand and take, and live for ever?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of the mercy and grace of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of the tree of life, and eat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of the salvation offered by God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32. What could man put forth his hand and take, and live for ever?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of the tree of life, and eat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33. Therefore the LORD God sent Adam forth from the garden of Eden, to till what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the ground from whence he was taken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the earth cursed for his cause 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the dust of earth so he might eat the herb of the field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33. Therefore the LORD God sent Adam forth from the garden of Eden, to till what?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the ground from whence he was taken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34. So God drove out the man; and he placed what at the east of the garden of Eden?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 wall with angels to keep the way of the tree of life</a:t>
            </a:r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Cherubims</a:t>
            </a:r>
            <a:r>
              <a:rPr lang="en-US" dirty="0" smtClean="0"/>
              <a:t>, and a flaming sword which turned every way, to keep the way of the tree of life</a:t>
            </a:r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Micheal</a:t>
            </a:r>
            <a:r>
              <a:rPr lang="en-US" dirty="0" smtClean="0"/>
              <a:t> the arch angel commanding the host of God to keep the way of the tree of life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34. So God drove out the man; and he placed what at the east of the garden of Eden?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Cherubims</a:t>
            </a:r>
            <a:r>
              <a:rPr lang="en-US" dirty="0" smtClean="0"/>
              <a:t>, and a flaming sword which turned every way, to keep the way of the tree of life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After the serpent said, Yea, hath God said, Ye shall not eat of every tree of the garden, what did the woman say unto the serpent?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We may eat of the fruit of the trees of the garden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tree does Eve say is forbidden to eat or touch, lest ye die?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tree of knowledge of good and evil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tree of life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tree which is in the midst of the garden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tree does Eve say is forbidden to eat or touch, lest ye die?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tree which is in the midst of the garden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141_slide">
  <a:themeElements>
    <a:clrScheme name="Custom Design 2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FFA4D9"/>
      </a:accent1>
      <a:accent2>
        <a:srgbClr val="FFA66B"/>
      </a:accent2>
      <a:accent3>
        <a:srgbClr val="ADADAD"/>
      </a:accent3>
      <a:accent4>
        <a:srgbClr val="DADADA"/>
      </a:accent4>
      <a:accent5>
        <a:srgbClr val="FFCFE9"/>
      </a:accent5>
      <a:accent6>
        <a:srgbClr val="E79660"/>
      </a:accent6>
      <a:hlink>
        <a:srgbClr val="FFB5B5"/>
      </a:hlink>
      <a:folHlink>
        <a:srgbClr val="FFE685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6666"/>
        </a:accent1>
        <a:accent2>
          <a:srgbClr val="FF8585"/>
        </a:accent2>
        <a:accent3>
          <a:srgbClr val="ADADAD"/>
        </a:accent3>
        <a:accent4>
          <a:srgbClr val="DADADA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ADADAD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ADADAD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ADADAD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ADADAD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8ED47"/>
        </a:hlink>
        <a:folHlink>
          <a:srgbClr val="FFEA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ADADAD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CCEC"/>
        </a:accent1>
        <a:accent2>
          <a:srgbClr val="EBE86A"/>
        </a:accent2>
        <a:accent3>
          <a:srgbClr val="ADADAD"/>
        </a:accent3>
        <a:accent4>
          <a:srgbClr val="DADADA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ADADAD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91E35A"/>
        </a:accent1>
        <a:accent2>
          <a:srgbClr val="C7E052"/>
        </a:accent2>
        <a:accent3>
          <a:srgbClr val="ADADAD"/>
        </a:accent3>
        <a:accent4>
          <a:srgbClr val="DADADA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C7E052"/>
        </a:accent1>
        <a:accent2>
          <a:srgbClr val="86D5EB"/>
        </a:accent2>
        <a:accent3>
          <a:srgbClr val="ADADAD"/>
        </a:accent3>
        <a:accent4>
          <a:srgbClr val="DADADA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EFBDA1"/>
        </a:accent1>
        <a:accent2>
          <a:srgbClr val="B8B7F3"/>
        </a:accent2>
        <a:accent3>
          <a:srgbClr val="ADADAD"/>
        </a:accent3>
        <a:accent4>
          <a:srgbClr val="DADADA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ADADAD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0BBEE6"/>
        </a:accent1>
        <a:accent2>
          <a:srgbClr val="30CFF2"/>
        </a:accent2>
        <a:accent3>
          <a:srgbClr val="ADADAD"/>
        </a:accent3>
        <a:accent4>
          <a:srgbClr val="DADADA"/>
        </a:accent4>
        <a:accent5>
          <a:srgbClr val="AADBF0"/>
        </a:accent5>
        <a:accent6>
          <a:srgbClr val="2ABBDB"/>
        </a:accent6>
        <a:hlink>
          <a:srgbClr val="4DDEFF"/>
        </a:hlink>
        <a:folHlink>
          <a:srgbClr val="84E4F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8CBEFF"/>
        </a:accent1>
        <a:accent2>
          <a:srgbClr val="8DE68A"/>
        </a:accent2>
        <a:accent3>
          <a:srgbClr val="ADADAD"/>
        </a:accent3>
        <a:accent4>
          <a:srgbClr val="DADADA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797B"/>
        </a:accent1>
        <a:accent2>
          <a:srgbClr val="30CFF2"/>
        </a:accent2>
        <a:accent3>
          <a:srgbClr val="ADADAD"/>
        </a:accent3>
        <a:accent4>
          <a:srgbClr val="DADADA"/>
        </a:accent4>
        <a:accent5>
          <a:srgbClr val="F7BEBF"/>
        </a:accent5>
        <a:accent6>
          <a:srgbClr val="2ABBDB"/>
        </a:accent6>
        <a:hlink>
          <a:srgbClr val="FFDAA6"/>
        </a:hlink>
        <a:folHlink>
          <a:srgbClr val="FFCC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9961"/>
        </a:accent1>
        <a:accent2>
          <a:srgbClr val="E3B2FF"/>
        </a:accent2>
        <a:accent3>
          <a:srgbClr val="ADADAD"/>
        </a:accent3>
        <a:accent4>
          <a:srgbClr val="DADADA"/>
        </a:accent4>
        <a:accent5>
          <a:srgbClr val="F7CAB7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666"/>
        </a:accent1>
        <a:accent2>
          <a:srgbClr val="FF8585"/>
        </a:accent2>
        <a:accent3>
          <a:srgbClr val="FFFFFF"/>
        </a:accent3>
        <a:accent4>
          <a:srgbClr val="000000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8ED47"/>
        </a:hlink>
        <a:folHlink>
          <a:srgbClr val="FFEA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CEC"/>
        </a:accent1>
        <a:accent2>
          <a:srgbClr val="EBE86A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1E35A"/>
        </a:accent1>
        <a:accent2>
          <a:srgbClr val="C7E052"/>
        </a:accent2>
        <a:accent3>
          <a:srgbClr val="FFFFFF"/>
        </a:accent3>
        <a:accent4>
          <a:srgbClr val="000000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7E052"/>
        </a:accent1>
        <a:accent2>
          <a:srgbClr val="86D5EB"/>
        </a:accent2>
        <a:accent3>
          <a:srgbClr val="FFFFFF"/>
        </a:accent3>
        <a:accent4>
          <a:srgbClr val="000000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BDA1"/>
        </a:accent1>
        <a:accent2>
          <a:srgbClr val="B8B7F3"/>
        </a:accent2>
        <a:accent3>
          <a:srgbClr val="FFFFFF"/>
        </a:accent3>
        <a:accent4>
          <a:srgbClr val="000000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BBEE6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AADBF0"/>
        </a:accent5>
        <a:accent6>
          <a:srgbClr val="2ABBDB"/>
        </a:accent6>
        <a:hlink>
          <a:srgbClr val="4DDEFF"/>
        </a:hlink>
        <a:folHlink>
          <a:srgbClr val="84E4F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BEFF"/>
        </a:accent1>
        <a:accent2>
          <a:srgbClr val="8DE68A"/>
        </a:accent2>
        <a:accent3>
          <a:srgbClr val="FFFFFF"/>
        </a:accent3>
        <a:accent4>
          <a:srgbClr val="000000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797B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F7BEBF"/>
        </a:accent5>
        <a:accent6>
          <a:srgbClr val="2ABBDB"/>
        </a:accent6>
        <a:hlink>
          <a:srgbClr val="FFDAA6"/>
        </a:hlink>
        <a:folHlink>
          <a:srgbClr val="FFCC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9961"/>
        </a:accent1>
        <a:accent2>
          <a:srgbClr val="E3B2FF"/>
        </a:accent2>
        <a:accent3>
          <a:srgbClr val="FFFFFF"/>
        </a:accent3>
        <a:accent4>
          <a:srgbClr val="000000"/>
        </a:accent4>
        <a:accent5>
          <a:srgbClr val="F7CAB7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FFA4D9"/>
      </a:accent1>
      <a:accent2>
        <a:srgbClr val="FFA66B"/>
      </a:accent2>
      <a:accent3>
        <a:srgbClr val="ADADAD"/>
      </a:accent3>
      <a:accent4>
        <a:srgbClr val="DADADA"/>
      </a:accent4>
      <a:accent5>
        <a:srgbClr val="FFCFE9"/>
      </a:accent5>
      <a:accent6>
        <a:srgbClr val="E79660"/>
      </a:accent6>
      <a:hlink>
        <a:srgbClr val="FFB5B5"/>
      </a:hlink>
      <a:folHlink>
        <a:srgbClr val="FFE685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6666"/>
        </a:accent1>
        <a:accent2>
          <a:srgbClr val="FF8585"/>
        </a:accent2>
        <a:accent3>
          <a:srgbClr val="ADADAD"/>
        </a:accent3>
        <a:accent4>
          <a:srgbClr val="DADADA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ADADAD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ADADAD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ADADAD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ADADAD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8ED47"/>
        </a:hlink>
        <a:folHlink>
          <a:srgbClr val="FFEA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ADADAD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CCEC"/>
        </a:accent1>
        <a:accent2>
          <a:srgbClr val="EBE86A"/>
        </a:accent2>
        <a:accent3>
          <a:srgbClr val="ADADAD"/>
        </a:accent3>
        <a:accent4>
          <a:srgbClr val="DADADA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ADADAD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91E35A"/>
        </a:accent1>
        <a:accent2>
          <a:srgbClr val="C7E052"/>
        </a:accent2>
        <a:accent3>
          <a:srgbClr val="ADADAD"/>
        </a:accent3>
        <a:accent4>
          <a:srgbClr val="DADADA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C7E052"/>
        </a:accent1>
        <a:accent2>
          <a:srgbClr val="86D5EB"/>
        </a:accent2>
        <a:accent3>
          <a:srgbClr val="ADADAD"/>
        </a:accent3>
        <a:accent4>
          <a:srgbClr val="DADADA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EFBDA1"/>
        </a:accent1>
        <a:accent2>
          <a:srgbClr val="B8B7F3"/>
        </a:accent2>
        <a:accent3>
          <a:srgbClr val="ADADAD"/>
        </a:accent3>
        <a:accent4>
          <a:srgbClr val="DADADA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ADADAD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0BBEE6"/>
        </a:accent1>
        <a:accent2>
          <a:srgbClr val="30CFF2"/>
        </a:accent2>
        <a:accent3>
          <a:srgbClr val="ADADAD"/>
        </a:accent3>
        <a:accent4>
          <a:srgbClr val="DADADA"/>
        </a:accent4>
        <a:accent5>
          <a:srgbClr val="AADBF0"/>
        </a:accent5>
        <a:accent6>
          <a:srgbClr val="2ABBDB"/>
        </a:accent6>
        <a:hlink>
          <a:srgbClr val="4DDEFF"/>
        </a:hlink>
        <a:folHlink>
          <a:srgbClr val="84E4F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8CBEFF"/>
        </a:accent1>
        <a:accent2>
          <a:srgbClr val="8DE68A"/>
        </a:accent2>
        <a:accent3>
          <a:srgbClr val="ADADAD"/>
        </a:accent3>
        <a:accent4>
          <a:srgbClr val="DADADA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797B"/>
        </a:accent1>
        <a:accent2>
          <a:srgbClr val="30CFF2"/>
        </a:accent2>
        <a:accent3>
          <a:srgbClr val="ADADAD"/>
        </a:accent3>
        <a:accent4>
          <a:srgbClr val="DADADA"/>
        </a:accent4>
        <a:accent5>
          <a:srgbClr val="F7BEBF"/>
        </a:accent5>
        <a:accent6>
          <a:srgbClr val="2ABBDB"/>
        </a:accent6>
        <a:hlink>
          <a:srgbClr val="FFDAA6"/>
        </a:hlink>
        <a:folHlink>
          <a:srgbClr val="FFCC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9961"/>
        </a:accent1>
        <a:accent2>
          <a:srgbClr val="E3B2FF"/>
        </a:accent2>
        <a:accent3>
          <a:srgbClr val="ADADAD"/>
        </a:accent3>
        <a:accent4>
          <a:srgbClr val="DADADA"/>
        </a:accent4>
        <a:accent5>
          <a:srgbClr val="F7CAB7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666"/>
        </a:accent1>
        <a:accent2>
          <a:srgbClr val="FF8585"/>
        </a:accent2>
        <a:accent3>
          <a:srgbClr val="FFFFFF"/>
        </a:accent3>
        <a:accent4>
          <a:srgbClr val="000000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8ED47"/>
        </a:hlink>
        <a:folHlink>
          <a:srgbClr val="FFEA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CEC"/>
        </a:accent1>
        <a:accent2>
          <a:srgbClr val="EBE86A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1E35A"/>
        </a:accent1>
        <a:accent2>
          <a:srgbClr val="C7E052"/>
        </a:accent2>
        <a:accent3>
          <a:srgbClr val="FFFFFF"/>
        </a:accent3>
        <a:accent4>
          <a:srgbClr val="000000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7E052"/>
        </a:accent1>
        <a:accent2>
          <a:srgbClr val="86D5EB"/>
        </a:accent2>
        <a:accent3>
          <a:srgbClr val="FFFFFF"/>
        </a:accent3>
        <a:accent4>
          <a:srgbClr val="000000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BDA1"/>
        </a:accent1>
        <a:accent2>
          <a:srgbClr val="B8B7F3"/>
        </a:accent2>
        <a:accent3>
          <a:srgbClr val="FFFFFF"/>
        </a:accent3>
        <a:accent4>
          <a:srgbClr val="000000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BBEE6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AADBF0"/>
        </a:accent5>
        <a:accent6>
          <a:srgbClr val="2ABBDB"/>
        </a:accent6>
        <a:hlink>
          <a:srgbClr val="4DDEFF"/>
        </a:hlink>
        <a:folHlink>
          <a:srgbClr val="84E4F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BEFF"/>
        </a:accent1>
        <a:accent2>
          <a:srgbClr val="8DE68A"/>
        </a:accent2>
        <a:accent3>
          <a:srgbClr val="FFFFFF"/>
        </a:accent3>
        <a:accent4>
          <a:srgbClr val="000000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797B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F7BEBF"/>
        </a:accent5>
        <a:accent6>
          <a:srgbClr val="2ABBDB"/>
        </a:accent6>
        <a:hlink>
          <a:srgbClr val="FFDAA6"/>
        </a:hlink>
        <a:folHlink>
          <a:srgbClr val="FFCC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9961"/>
        </a:accent1>
        <a:accent2>
          <a:srgbClr val="E3B2FF"/>
        </a:accent2>
        <a:accent3>
          <a:srgbClr val="FFFFFF"/>
        </a:accent3>
        <a:accent4>
          <a:srgbClr val="000000"/>
        </a:accent4>
        <a:accent5>
          <a:srgbClr val="F7CAB7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chri_0141_slide</Template>
  <TotalTime>55</TotalTime>
  <Words>1414</Words>
  <Application>Microsoft Office PowerPoint</Application>
  <PresentationFormat>On-screen Show (4:3)</PresentationFormat>
  <Paragraphs>406</Paragraphs>
  <Slides>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69</vt:i4>
      </vt:variant>
    </vt:vector>
  </HeadingPairs>
  <TitlesOfParts>
    <vt:vector size="73" baseType="lpstr">
      <vt:lpstr>Times New Roman</vt:lpstr>
      <vt:lpstr>Arial</vt:lpstr>
      <vt:lpstr>chri_0141_slide</vt:lpstr>
      <vt:lpstr>1_Default Design</vt:lpstr>
      <vt:lpstr>Genesis Chapter Three Questions </vt:lpstr>
      <vt:lpstr>Genesis 3:1</vt:lpstr>
      <vt:lpstr>Genesis 3:1</vt:lpstr>
      <vt:lpstr>Genesis 3:1</vt:lpstr>
      <vt:lpstr>Genesis 3:1</vt:lpstr>
      <vt:lpstr>Genesis 3:2</vt:lpstr>
      <vt:lpstr>Genesis 3:2</vt:lpstr>
      <vt:lpstr>Genesis 3:3</vt:lpstr>
      <vt:lpstr>Genesis 3:3</vt:lpstr>
      <vt:lpstr>Genesis 3:4</vt:lpstr>
      <vt:lpstr>Genesis 3:4</vt:lpstr>
      <vt:lpstr>Genesis 3:5</vt:lpstr>
      <vt:lpstr>Genesis 3:5</vt:lpstr>
      <vt:lpstr>Genesis 3:6</vt:lpstr>
      <vt:lpstr>Genesis 3:6</vt:lpstr>
      <vt:lpstr>Genesis 3:6</vt:lpstr>
      <vt:lpstr>Genesis 3:6</vt:lpstr>
      <vt:lpstr>Genesis 3:7</vt:lpstr>
      <vt:lpstr>Genesis 3:7</vt:lpstr>
      <vt:lpstr>Genesis 3:7</vt:lpstr>
      <vt:lpstr>Genesis 3:7</vt:lpstr>
      <vt:lpstr>Genesis 3:8</vt:lpstr>
      <vt:lpstr>Genesis 3:8</vt:lpstr>
      <vt:lpstr>Genesis 3:8</vt:lpstr>
      <vt:lpstr>Genesis 3:8</vt:lpstr>
      <vt:lpstr>Genesis 3:9</vt:lpstr>
      <vt:lpstr>Genesis 3:9</vt:lpstr>
      <vt:lpstr>Genesis 3:10</vt:lpstr>
      <vt:lpstr>Genesis 3:10</vt:lpstr>
      <vt:lpstr>Genesis 3:11</vt:lpstr>
      <vt:lpstr>Genesis 3:11</vt:lpstr>
      <vt:lpstr>Genesis 3:11</vt:lpstr>
      <vt:lpstr>Genesis 3:11</vt:lpstr>
      <vt:lpstr>Genesis 3:12</vt:lpstr>
      <vt:lpstr>Genesis 3:12</vt:lpstr>
      <vt:lpstr>Genesis 3:13</vt:lpstr>
      <vt:lpstr>Genesis 3:13</vt:lpstr>
      <vt:lpstr>Genesis 3:12</vt:lpstr>
      <vt:lpstr>Genesis 3:12</vt:lpstr>
      <vt:lpstr>Genesis 3:14</vt:lpstr>
      <vt:lpstr>Genesis 3:14</vt:lpstr>
      <vt:lpstr>Genesis 3:14</vt:lpstr>
      <vt:lpstr>Genesis 3:14</vt:lpstr>
      <vt:lpstr>Genesis 3:15</vt:lpstr>
      <vt:lpstr>Genesis 3:15</vt:lpstr>
      <vt:lpstr>Genesis 3:16</vt:lpstr>
      <vt:lpstr>Genesis 3:16</vt:lpstr>
      <vt:lpstr>Genesis 3:17</vt:lpstr>
      <vt:lpstr>Genesis 3:17</vt:lpstr>
      <vt:lpstr>Genesis 3:18</vt:lpstr>
      <vt:lpstr>Genesis 3:18</vt:lpstr>
      <vt:lpstr>Genesis 3:18</vt:lpstr>
      <vt:lpstr>Genesis 3:18</vt:lpstr>
      <vt:lpstr>Genesis 3:19</vt:lpstr>
      <vt:lpstr>Genesis 3:19</vt:lpstr>
      <vt:lpstr>Genesis 3:19</vt:lpstr>
      <vt:lpstr>Genesis 3:19</vt:lpstr>
      <vt:lpstr>Genesis 3:20</vt:lpstr>
      <vt:lpstr>Genesis 3:20</vt:lpstr>
      <vt:lpstr>Genesis 3:21</vt:lpstr>
      <vt:lpstr>Genesis 3:21</vt:lpstr>
      <vt:lpstr>Genesis 3:22</vt:lpstr>
      <vt:lpstr>Genesis 3:22</vt:lpstr>
      <vt:lpstr>Genesis 3:22</vt:lpstr>
      <vt:lpstr>Genesis 3:22</vt:lpstr>
      <vt:lpstr>Genesis 3:23</vt:lpstr>
      <vt:lpstr>Genesis 3:23</vt:lpstr>
      <vt:lpstr>Genesis 3:24</vt:lpstr>
      <vt:lpstr>Genesis 3:24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Chapter Three Questions </dc:title>
  <dc:creator>ANDREW N. PERKINS</dc:creator>
  <cp:lastModifiedBy>ANDREW N. PERKINS</cp:lastModifiedBy>
  <cp:revision>6</cp:revision>
  <dcterms:created xsi:type="dcterms:W3CDTF">2012-08-03T18:56:58Z</dcterms:created>
  <dcterms:modified xsi:type="dcterms:W3CDTF">2012-08-03T19:52:25Z</dcterms:modified>
</cp:coreProperties>
</file>