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CD9DE3-7A2A-44C6-B3D3-227107E82F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9AFACE-83EE-4A5F-90CB-C9FAB101A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5B341-D800-477A-A573-0893FB602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50A99-BF0B-4FFE-B217-F25B5569A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670821-D631-42BB-8B75-96CCEDBAC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19532-2C38-49A9-A31A-30A25BCD1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54D3B-76EB-4565-B923-A324453DC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15E1-0B9A-4CFC-A982-4EFF5148E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64F46-BF77-46A4-897B-32A1850C2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12DD-FE65-49F4-A6DD-4F10DD84E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47EE9-5359-4AA1-B6E9-A93651955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7AD3-19B1-4110-9E6B-55F497C80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94FB-B65D-4F27-8C13-A0A34E6EE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8B13E-759B-43CE-96F1-5039C4287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3C1D1-8390-4F20-B028-4CE6FD056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87D5F-0047-494E-BA6D-FB31BB7C7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E717E-224C-439F-945F-AECF0C06F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5F0BD-EF52-474B-B983-58BFBA14B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76147-DD06-4B5E-887B-6F431E1F6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5325-B20D-4A77-A853-ECF386BD5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BB1C4-3B02-48E7-AE44-E231889C7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7CDE-57C6-4A97-962F-5DD990BBB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3C51-D258-4761-8AA6-BE5EC5D23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2FFBFE-B061-43FB-98CD-5DCFF3664A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871E6C-CA10-4AF9-9CE1-018CD571E5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Four Questions</a:t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Abel, also bring as an offering unto the LORD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herb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firstborn calf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firstlings of his flock and of the fat thereof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Abel, also bring as an offering unto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firstlings of his flock and of the fat thereof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have unto Abel and to his offering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grace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favor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have unto Abel and to his offering?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respect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LORD have unto Cain and to his offering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had displeasure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had not respect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had anger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LORD have unto Cain and to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had not respect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Cain’s reaction to the LORD not respecting his offering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sorrowful, and wept bitterly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was fearful, and hid his face from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was very wroth, and his countenance fell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Cain’s reaction to the LORD not respecting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was very wroth, and his countenance fell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the LORD say unto Cain, after the LORD had not respect for Cain and to his offering?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Why hath thou not obeyed my commandment?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hast thou not repented of thy sin, and presented an acceptable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Why art thou wroth? and why is thy countenance fallen?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the LORD say unto Cain, after the LORD had not respect for Cain and to his offering?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Why art thou wroth? and why is thy countenance fallen?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Eve say after Adam knew her; and she conceived and bare 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I have gotten a man from the LORD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LORD God hath remembered his maidservant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My reproach before God hath been removed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If thou doest well,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thou not be accepted? and if thou doest not well, what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door?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judgment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death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If thou doest well,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thou not be accepted? and if thou doest not well, what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door?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And unto thee shall be his desire, and thou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rule over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serve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loose your soul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And unto thee shall be his desire, and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rule over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What did Cain do after the LORD spoke to him about being wroth?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Cain repented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burned in his anger and laid hold on his brother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Cain talked with Abel his brother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Cain do after the LORD spoke to him about being wroth?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Cain talked with Abel his brother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Cain do as he and Abel his brother were in the field?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Cain rose up against Abel his brother, and slew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smote Abel his brother, and killed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Cain fashioned a sword and murdered Abel his brother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Cain do as he and Abel his brother were in the field?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Cain rose up against Abel his brother, and slew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say unto Cain, after he slew Abel his brother?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 hast thou done?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art of thy father the devil.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Where is Abel thy brother?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say unto Cain, after he slew Abel his brother?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Where is Abel thy brother?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 What did Eve say after Adam knew her; and she conceived and bare Cain?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I have gotten a man from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did Cain respond to the LORD’s question, Where is Abel thy brother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have slain Abel my brother.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Why </a:t>
            </a:r>
            <a:r>
              <a:rPr lang="en-US" dirty="0" err="1" smtClean="0"/>
              <a:t>asketh</a:t>
            </a:r>
            <a:r>
              <a:rPr lang="en-US" dirty="0" smtClean="0"/>
              <a:t> this of me, thou </a:t>
            </a:r>
            <a:r>
              <a:rPr lang="en-US" dirty="0" err="1" smtClean="0"/>
              <a:t>knowest</a:t>
            </a:r>
            <a:r>
              <a:rPr lang="en-US" dirty="0" smtClean="0"/>
              <a:t> all things?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know not: Am I my brother's keeper?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How did Cain respond to the LORD’s question, Where is Abel thy brother?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know not: Am I my brother's keeper?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How did the LORD say when Cain said, Am I my brother’s keeper?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 hast thou done? the voice of thy brother's blood </a:t>
            </a:r>
            <a:r>
              <a:rPr lang="en-US" dirty="0" err="1" smtClean="0"/>
              <a:t>crieth</a:t>
            </a:r>
            <a:r>
              <a:rPr lang="en-US" dirty="0" smtClean="0"/>
              <a:t> unto me from the ground.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hast opened the door to sin and shed innocent blood.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hast rejected my word and sinned against Abel and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How did the LORD say when Cain said, Am I my brother’s keeper?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hast thou done? the voice of thy brother's blood </a:t>
            </a:r>
            <a:r>
              <a:rPr lang="en-US" dirty="0" err="1" smtClean="0"/>
              <a:t>crieth</a:t>
            </a:r>
            <a:r>
              <a:rPr lang="en-US" dirty="0" smtClean="0"/>
              <a:t> unto me from the ground.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does the LORD tell Cain has happened as the earth hath opened her mouth to receive thy brother's blood from thy hand?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thy life is now required of thee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now art thou cursed from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brother was carried to paradise by angels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does the LORD tell Cain has happened as the earth hath opened her mouth to receive thy brother's blood from thy hand?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now art thou cursed from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does the LORD tell Cain will be his punishment?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Thorns also and thistles shall it bring forth to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When thou </a:t>
            </a:r>
            <a:r>
              <a:rPr lang="en-US" dirty="0" err="1" smtClean="0"/>
              <a:t>tillest</a:t>
            </a:r>
            <a:r>
              <a:rPr lang="en-US" dirty="0" smtClean="0"/>
              <a:t> the ground, it shall not henceforth yield unto thee her strength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sweat of thy face </a:t>
            </a:r>
            <a:r>
              <a:rPr lang="en-US" dirty="0" err="1" smtClean="0"/>
              <a:t>shalt</a:t>
            </a:r>
            <a:r>
              <a:rPr lang="en-US" dirty="0" smtClean="0"/>
              <a:t> thou eat bread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does the LORD tell Cain will be his punishment?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When thou </a:t>
            </a:r>
            <a:r>
              <a:rPr lang="en-US" dirty="0" err="1" smtClean="0"/>
              <a:t>tillest</a:t>
            </a:r>
            <a:r>
              <a:rPr lang="en-US" dirty="0" smtClean="0"/>
              <a:t> the ground, it shall not henceforth yield unto thee her strength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does the LORD tell Cain will be the result of him being cursed from the earth?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and thy seed shall not see my face or hear my voice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will be a shepherd and your desire shall be for your sheep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fugitive and a vagabond </a:t>
            </a:r>
            <a:r>
              <a:rPr lang="en-US" dirty="0" err="1" smtClean="0"/>
              <a:t>shalt</a:t>
            </a:r>
            <a:r>
              <a:rPr lang="en-US" dirty="0" smtClean="0"/>
              <a:t> thou be in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does the LORD tell Cain will be the result of him being cursed from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fugitive and a vagabond </a:t>
            </a:r>
            <a:r>
              <a:rPr lang="en-US" dirty="0" err="1" smtClean="0"/>
              <a:t>shalt</a:t>
            </a:r>
            <a:r>
              <a:rPr lang="en-US" dirty="0" smtClean="0"/>
              <a:t> thou be in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Who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Eve bare as Cain’s brother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de-DE" dirty="0" smtClean="0"/>
              <a:t>	A. Isaac</a:t>
            </a:r>
          </a:p>
          <a:p>
            <a:pPr marL="457200" indent="-457200">
              <a:buNone/>
            </a:pP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B. Enoch</a:t>
            </a:r>
          </a:p>
          <a:p>
            <a:pPr marL="457200" indent="-457200">
              <a:buNone/>
            </a:pP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C. Abel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Cain say about his punishment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Have mercy on me, a sinner.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Thou hast forsaken me.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Cain say about his punishment?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Where does Cain say God has driven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out this day from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this day from his mother and father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out this day from his house and his kinsmen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Where does Cain say God has driven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out this day from the face of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does Cain say about his relationship with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from thy presence shall I be cast 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from thy face shall I be hid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from thy grace I am rejected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does Cain say about his relationship with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from thy face shall I be hid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does Cain say will happen to him because he shall be a fugitive and a vagabond in the earth?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and it shall come to pass, that I will not find my way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and it shall come to pass, that no woman will be mine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and it shall come to pass, that every one that </a:t>
            </a:r>
            <a:r>
              <a:rPr lang="en-US" dirty="0" err="1" smtClean="0"/>
              <a:t>findeth</a:t>
            </a:r>
            <a:r>
              <a:rPr lang="en-US" dirty="0" smtClean="0"/>
              <a:t> me shall slay 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does Cain say will happen to him because he shall be a fugitive and a vagabond in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and it shall come to pass, that every one that </a:t>
            </a:r>
            <a:r>
              <a:rPr lang="en-US" dirty="0" err="1" smtClean="0"/>
              <a:t>findeth</a:t>
            </a:r>
            <a:r>
              <a:rPr lang="en-US" dirty="0" smtClean="0"/>
              <a:t> me shall slay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does the LORD say unto Cain, when he said that one finding him will slay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Vengence</a:t>
            </a:r>
            <a:r>
              <a:rPr lang="en-US" dirty="0" smtClean="0"/>
              <a:t> is mine </a:t>
            </a:r>
            <a:r>
              <a:rPr lang="en-US" dirty="0" err="1" smtClean="0"/>
              <a:t>saith</a:t>
            </a:r>
            <a:r>
              <a:rPr lang="en-US" dirty="0" smtClean="0"/>
              <a:t>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have been given charge over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Therefore whosoever </a:t>
            </a:r>
            <a:r>
              <a:rPr lang="en-US" dirty="0" err="1" smtClean="0"/>
              <a:t>slayeth</a:t>
            </a:r>
            <a:r>
              <a:rPr lang="en-US" dirty="0" smtClean="0"/>
              <a:t> Cain, vengeance shall be taken on him sevenfold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does the LORD say unto Cain, when he said that one finding him will slay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Therefore whosoever </a:t>
            </a:r>
            <a:r>
              <a:rPr lang="en-US" dirty="0" err="1" smtClean="0"/>
              <a:t>slayeth</a:t>
            </a:r>
            <a:r>
              <a:rPr lang="en-US" dirty="0" smtClean="0"/>
              <a:t> Cain, vengeance shall be taken on him sevenfold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Who did Eve bare as Cain’s brother?</a:t>
            </a:r>
          </a:p>
          <a:p>
            <a:pPr marL="457200" indent="-457200">
              <a:buNone/>
            </a:pP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C. Abel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did the LORD do lest any finding Cain should kill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LORD commanded men to not kill Cain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set a mark upon Cain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confounded the wisdom of the avengers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did the LORD do lest any finding Cain should kill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set a mark upon Cain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Where did Cain dwell when he went out from the presence of the LORD?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land of Nod, on the east of Eden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land of </a:t>
            </a:r>
            <a:r>
              <a:rPr lang="en-US" dirty="0" err="1" smtClean="0"/>
              <a:t>Havilah</a:t>
            </a:r>
            <a:r>
              <a:rPr lang="en-US" dirty="0" smtClean="0"/>
              <a:t>, on the north of Eden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land of Ethiopia, on the south of Eden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Where did Cain dwell when he went out from the presence of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land of Nod, on the east of Eden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happened when Cain knew his wife?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was barren, for the curse of Cain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conceived, and bare Enoch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conceived, and bare </a:t>
            </a:r>
            <a:r>
              <a:rPr lang="en-US" dirty="0" err="1" smtClean="0"/>
              <a:t>Lamach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happened when Cain knew his wife?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conceived, and bare Enoch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Cain name the city he built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called the name of the city, after Abel his bother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called the name of the city, after the name of his son, Enoch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called the name of the city, after the name of his father, Adam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Cain name the city he built?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called the name of the city, after the name of his son, Enoch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Who was born to Enoch the son of 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Irad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B. </a:t>
            </a:r>
            <a:r>
              <a:rPr lang="es-ES" dirty="0" err="1" smtClean="0"/>
              <a:t>Laban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C. </a:t>
            </a:r>
            <a:r>
              <a:rPr lang="es-ES" dirty="0" err="1" smtClean="0"/>
              <a:t>Nahor</a:t>
            </a:r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Who was born to Enoch the son of Cain?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Irad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Abel was a keeper of sheep, but Cain was a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keeper of cattle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hunter before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tiller of the 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Who was born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Irad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grandson of 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Mehujael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B. </a:t>
            </a:r>
            <a:r>
              <a:rPr lang="es-ES" dirty="0" err="1" smtClean="0"/>
              <a:t>Canaan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C. </a:t>
            </a:r>
            <a:r>
              <a:rPr lang="es-ES" dirty="0" err="1" smtClean="0"/>
              <a:t>Jebus</a:t>
            </a:r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grandson of Cain?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ES" dirty="0" smtClean="0"/>
              <a:t>	A. </a:t>
            </a:r>
            <a:r>
              <a:rPr lang="es-ES" dirty="0" err="1" smtClean="0"/>
              <a:t>Mehujael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 Who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born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Mehujael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grandson of 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Nebajoth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Kedar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Mehujael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grandson of Cain?</a:t>
            </a:r>
          </a:p>
          <a:p>
            <a:pPr marL="457200" indent="-45720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Who was born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Adbeel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Mibsam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Lamech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Methusael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Cain?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Lamech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How many wives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two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How many wives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two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What were the names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wives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Sarai</a:t>
            </a:r>
            <a:r>
              <a:rPr lang="en-US" dirty="0" smtClean="0"/>
              <a:t> and </a:t>
            </a:r>
            <a:r>
              <a:rPr lang="en-US" dirty="0" err="1" smtClean="0"/>
              <a:t>Milcah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Adah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Keturah</a:t>
            </a:r>
            <a:r>
              <a:rPr lang="en-US" dirty="0" smtClean="0"/>
              <a:t> and </a:t>
            </a:r>
            <a:r>
              <a:rPr lang="en-US" dirty="0" err="1" smtClean="0"/>
              <a:t>Reumah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What were the names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Adah</a:t>
            </a:r>
            <a:r>
              <a:rPr lang="en-US" dirty="0" smtClean="0"/>
              <a:t> and Zillah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Abel was a keeper of sheep, but Cain was a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tiller of the ground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was the name of the son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bore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pt-BR" dirty="0" smtClean="0"/>
              <a:t>	A. Gomer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B. Magog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C. Jabal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was the name of the son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bore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C. Jabal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Of what was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father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of then as mine the earth and work with metal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them as dwell in cities, and buy and sell goods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such as dwell in tents, and of such as have cattle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Of what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father?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such as dwell in tents, and of such as have cattle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Who was the brother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Madai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Jubal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Javan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Who was the brother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Jubal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Of what was Jubal,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father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of all such as handle the harp and organ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all such as handle the bow and arrow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all such as handle the chisel and stone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Of what was Jubal,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father?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all such as handle the harp and organ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Who was an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every artificer in brass and iron?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Meshech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Tubalcain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Tiras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Who was an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every artificer in brass and iron?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Tubalcain</a:t>
            </a:r>
            <a:r>
              <a:rPr lang="en-US" dirty="0" smtClean="0"/>
              <a:t>, the son of </a:t>
            </a:r>
            <a:r>
              <a:rPr lang="en-US" dirty="0" err="1" smtClean="0"/>
              <a:t>Lamech</a:t>
            </a:r>
            <a:r>
              <a:rPr lang="en-US" dirty="0" smtClean="0"/>
              <a:t> and Zillah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Cain bring as an offering unto the LORD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herb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fruit of the 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fatted calf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Who was the sister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Tubalcain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daughter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Ashkenaz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Naamah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Riphath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Who was the sister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Tubalcain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daughter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Naamah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his wives,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Behold now, I know that ye are fair women to look upon</a:t>
            </a:r>
          </a:p>
          <a:p>
            <a:pPr>
              <a:buNone/>
            </a:pPr>
            <a:r>
              <a:rPr lang="en-US" dirty="0" smtClean="0"/>
              <a:t>	B. Hear my voice; ye wives of </a:t>
            </a:r>
            <a:r>
              <a:rPr lang="en-US" dirty="0" err="1" smtClean="0"/>
              <a:t>Lamech</a:t>
            </a:r>
            <a:r>
              <a:rPr lang="en-US" dirty="0" smtClean="0"/>
              <a:t>, hearken unto my speech: for I have slain a man to my wounding, and a young man to my hurt</a:t>
            </a:r>
          </a:p>
          <a:p>
            <a:pPr>
              <a:buNone/>
            </a:pPr>
            <a:r>
              <a:rPr lang="en-US" dirty="0" smtClean="0"/>
              <a:t>	C. Make ready quickly three measures of fine meal, knead it, and make cakes upon the hearth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his wives,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Hear my voice; ye wives of </a:t>
            </a:r>
            <a:r>
              <a:rPr lang="en-US" dirty="0" err="1" smtClean="0"/>
              <a:t>Lamech</a:t>
            </a:r>
            <a:r>
              <a:rPr lang="en-US" dirty="0" smtClean="0"/>
              <a:t>, hearken unto my speech: for I have slain a man to my wounding, and a young man to my hurt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How shall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avenged, if Cain shall be avenged sevenfold?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sevenfold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seventy and sevenfold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 hundred seventy and sevenfold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How shall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avenged, if Cain shall be avenged sevenfold?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seventy and sevenfold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son was born when Adam knew his wife again, after the death of Abel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Togarmah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Elishah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son was born when Adam knew his wife again, after the death of Abel?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Seth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Adam’s wife, Eve, say after Seth was born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God hath made me to laugh, so that all that hear will laugh with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have preserved seed of our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God hath appointed me another seed instead of Abel, whom Cain slew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Adam’s wife, Eve, say after Seth was born?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God hath appointed me another seed instead of Abel, whom Cain slew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Cain bring as an offering unto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fruit of the ground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did Seth call his 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Enos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Tarshish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Kittim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did Seth call his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Enos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happened when Seth’s son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born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men began to multiply on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saw that the wickedness of man was great in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then began men to call upon the name of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happened when Seth’s son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born?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then began men to call upon the name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2_slide">
  <a:themeElements>
    <a:clrScheme name="Office Theme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chri_0142_slide</Template>
  <TotalTime>115</TotalTime>
  <Words>1591</Words>
  <Application>Microsoft Office PowerPoint</Application>
  <PresentationFormat>On-screen Show (4:3)</PresentationFormat>
  <Paragraphs>553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Arial</vt:lpstr>
      <vt:lpstr>chri_0142_slide</vt:lpstr>
      <vt:lpstr>1_Default Design</vt:lpstr>
      <vt:lpstr>Genesis Chapter Four Questions </vt:lpstr>
      <vt:lpstr>Genesis 4:1</vt:lpstr>
      <vt:lpstr>Genesis 4:1</vt:lpstr>
      <vt:lpstr>Genesis 4:2</vt:lpstr>
      <vt:lpstr>Genesis 4:2</vt:lpstr>
      <vt:lpstr>Genesis 4:2</vt:lpstr>
      <vt:lpstr>Genesis 4:2</vt:lpstr>
      <vt:lpstr>Genesis 4:3</vt:lpstr>
      <vt:lpstr>Genesis 4:3</vt:lpstr>
      <vt:lpstr>Genesis 4:4</vt:lpstr>
      <vt:lpstr>Genesis 4:4</vt:lpstr>
      <vt:lpstr>Genesis 4:4</vt:lpstr>
      <vt:lpstr>Genesis 4:4</vt:lpstr>
      <vt:lpstr>Genesis 4:5</vt:lpstr>
      <vt:lpstr>Genesis 4:5</vt:lpstr>
      <vt:lpstr>Genesis 4:5</vt:lpstr>
      <vt:lpstr>Genesis 4:5</vt:lpstr>
      <vt:lpstr>Genesis 4:6</vt:lpstr>
      <vt:lpstr>Genesis 4:6</vt:lpstr>
      <vt:lpstr>Genesis 4:7</vt:lpstr>
      <vt:lpstr>Genesis 4:7</vt:lpstr>
      <vt:lpstr>Genesis 4:7</vt:lpstr>
      <vt:lpstr>Genesis 4:7</vt:lpstr>
      <vt:lpstr>Genesis 4:8</vt:lpstr>
      <vt:lpstr>Genesis 4:8</vt:lpstr>
      <vt:lpstr>Genesis 4:8</vt:lpstr>
      <vt:lpstr>Genesis 4:8</vt:lpstr>
      <vt:lpstr>Genesis 4:9</vt:lpstr>
      <vt:lpstr>Genesis 4:9</vt:lpstr>
      <vt:lpstr>Genesis 4:9</vt:lpstr>
      <vt:lpstr>Genesis 4:9</vt:lpstr>
      <vt:lpstr>Genesis 4:10</vt:lpstr>
      <vt:lpstr>Genesis 4:10</vt:lpstr>
      <vt:lpstr>Genesis 4:11</vt:lpstr>
      <vt:lpstr>Genesis 4:11</vt:lpstr>
      <vt:lpstr>Genesis 4:12</vt:lpstr>
      <vt:lpstr>Genesis 4:12</vt:lpstr>
      <vt:lpstr>Genesis 4:12</vt:lpstr>
      <vt:lpstr>Genesis 4:12</vt:lpstr>
      <vt:lpstr>Genesis 4:13</vt:lpstr>
      <vt:lpstr>Genesis 4:13</vt:lpstr>
      <vt:lpstr>Genesis 4:14</vt:lpstr>
      <vt:lpstr>Genesis 4:14</vt:lpstr>
      <vt:lpstr>Genesis 4:14</vt:lpstr>
      <vt:lpstr>Genesis 4:14</vt:lpstr>
      <vt:lpstr>Genesis 4:14</vt:lpstr>
      <vt:lpstr>Genesis 4:14</vt:lpstr>
      <vt:lpstr>Genesis 4:15</vt:lpstr>
      <vt:lpstr>Genesis 4:15</vt:lpstr>
      <vt:lpstr>Genesis 4:15</vt:lpstr>
      <vt:lpstr>Genesis 4:15</vt:lpstr>
      <vt:lpstr>Genesis 4:16</vt:lpstr>
      <vt:lpstr>Genesis 4:16</vt:lpstr>
      <vt:lpstr>Genesis 4:17</vt:lpstr>
      <vt:lpstr>Genesis 4:17</vt:lpstr>
      <vt:lpstr>Genesis 4:17</vt:lpstr>
      <vt:lpstr>Genesis 4:17</vt:lpstr>
      <vt:lpstr>Genesis 4:18</vt:lpstr>
      <vt:lpstr>Genesis 4:18</vt:lpstr>
      <vt:lpstr>Genesis 4:18</vt:lpstr>
      <vt:lpstr>Genesis 4:18</vt:lpstr>
      <vt:lpstr>Genesis 4:18</vt:lpstr>
      <vt:lpstr>Genesis 4:18</vt:lpstr>
      <vt:lpstr>Genesis 4:18</vt:lpstr>
      <vt:lpstr>Genesis 4:18</vt:lpstr>
      <vt:lpstr>Genesis 4:19</vt:lpstr>
      <vt:lpstr>Genesis 4:19</vt:lpstr>
      <vt:lpstr>Genesis 4:19</vt:lpstr>
      <vt:lpstr>Genesis 4:19</vt:lpstr>
      <vt:lpstr>Genesis 4:20</vt:lpstr>
      <vt:lpstr>Genesis 4:20</vt:lpstr>
      <vt:lpstr>Genesis 4:20</vt:lpstr>
      <vt:lpstr>Genesis 4:20</vt:lpstr>
      <vt:lpstr>Genesis 4:21</vt:lpstr>
      <vt:lpstr>Genesis 4:21</vt:lpstr>
      <vt:lpstr>Genesis 4:21</vt:lpstr>
      <vt:lpstr>Genesis 4:21</vt:lpstr>
      <vt:lpstr>Genesis 4:22</vt:lpstr>
      <vt:lpstr>Genesis 4:22</vt:lpstr>
      <vt:lpstr>Genesis 4:22</vt:lpstr>
      <vt:lpstr>Genesis 4:22</vt:lpstr>
      <vt:lpstr>Genesis 4:23</vt:lpstr>
      <vt:lpstr>Genesis 4:23</vt:lpstr>
      <vt:lpstr>Genesis 4:24</vt:lpstr>
      <vt:lpstr>Genesis 4:24</vt:lpstr>
      <vt:lpstr>Genesis 4:25</vt:lpstr>
      <vt:lpstr>Genesis 4:25</vt:lpstr>
      <vt:lpstr>Genesis 4:25</vt:lpstr>
      <vt:lpstr>Genesis 4:25</vt:lpstr>
      <vt:lpstr>Genesis 4:26</vt:lpstr>
      <vt:lpstr>Genesis 4:26</vt:lpstr>
      <vt:lpstr>Genesis 4:26</vt:lpstr>
      <vt:lpstr>Genesis 4:26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Four Questions </dc:title>
  <dc:creator>ANDREW N. PERKINS</dc:creator>
  <cp:lastModifiedBy>ANDREW N. PERKINS</cp:lastModifiedBy>
  <cp:revision>9</cp:revision>
  <dcterms:created xsi:type="dcterms:W3CDTF">2012-08-09T13:26:02Z</dcterms:created>
  <dcterms:modified xsi:type="dcterms:W3CDTF">2012-08-09T15:21:02Z</dcterms:modified>
</cp:coreProperties>
</file>