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6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8D54D6-1302-4D37-B5E9-5FE4561F88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9ABE78-5232-453C-8A55-67A0680253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C8324-478C-4737-A821-7DF293117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B1160-A482-4082-9F0A-7049EB1B6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32ECB84-19BA-4697-A66D-6410BC0C7A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F047D-892C-4C95-9954-54C667BB6E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8040C-0A1F-4E85-B396-CB43C312B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40C30-9B68-4979-87D3-766FAB4CD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A9E7F-D504-48F4-8131-527F2DFEA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36ABD-6451-4A29-AF5E-48AB444EB3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BEB07-C200-4AB7-B43C-1043BF3820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02104-3333-41B8-9EF4-206FC3EE22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D162E-982C-4180-ADB9-6E1D4C4C47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E1E3E-03D7-4CEC-83B8-0B0EFEC63E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6A99B-63EA-4B27-A38E-E73744CCFD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DB2D7-B85D-4F64-9669-8ECB097F2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B5ED3-6D13-452F-AD87-EE3E030FFA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03603-8738-4FC1-9790-BB0533B16E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9EB39-468F-4F60-ABEE-27A164145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A1727-F55A-4679-98E5-A30855695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2BA70-6802-4DFA-A6EA-10C946B835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D9556-277E-4DF0-9C5A-E5B5C8DFBF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37B80-40FE-4543-B545-373F79C52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B94161-A4E7-4211-B2EB-9ADB6F4F0FF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70C474-5FFE-444C-8762-F66A91B16D6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Chapter Sixteen Questions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does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believe will be the result of Abram going in unto her maid?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it may be that I may obtain children by 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LORD shall bless me for my selflessness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may provide an heir of your loins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does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believe will be the result of Abram going in unto her maid?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it may be that I may obtain children by 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How did Abram respond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request that he go in unto her maid?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Abram rebuked her for her lack of faith in the covenant of God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Abram hearkened to the voice of </a:t>
            </a:r>
            <a:r>
              <a:rPr lang="en-US" dirty="0" err="1" smtClean="0"/>
              <a:t>Sarai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Abram prayed to the LORD to open the womb of </a:t>
            </a:r>
            <a:r>
              <a:rPr lang="en-US" dirty="0" err="1" smtClean="0"/>
              <a:t>Sarai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How did Abram respond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request that he go in unto her maid?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Abram hearkened to the voice of </a:t>
            </a:r>
            <a:r>
              <a:rPr lang="en-US" dirty="0" err="1" smtClean="0"/>
              <a:t>Sarai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How long had Abram dwelt in the land of Canaan when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took Hagar her maid the Egyptian, and gave her to her husband Abram to be his wife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ten years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twelve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fifteen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How long had Abram dwelt in the land of Canaan when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took Hagar her maid the Egyptian, and gave her to her husband Abram to be his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ten years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happened when Abram went in unto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maid Hagar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was smote by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conceived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LORD closed up her womb, because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/>
              <a:t> Abram's wife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happened when Abram went in unto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maid Hagar?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conceived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happened when Hagar saw that she had conceived?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praised the LORD for blessing her and her mistress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went to Abram and received gifts and favor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her mistress was despised in her eyes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happened when Hagar saw that she had conceived?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her mistress was despised in her eyes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What had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Abram's wife bore him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marL="457200" indent="-457200">
              <a:buNone/>
            </a:pPr>
            <a:endParaRPr lang="en-US" dirty="0"/>
          </a:p>
          <a:p>
            <a:pPr marL="857250" lvl="1" indent="-457200">
              <a:buAutoNum type="alphaU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sons and daughters</a:t>
            </a:r>
          </a:p>
          <a:p>
            <a:pPr marL="857250" lvl="1" indent="-457200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57250" lvl="1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 a daughter</a:t>
            </a:r>
          </a:p>
          <a:p>
            <a:pPr marL="857250" lvl="1" indent="-457200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57250" lvl="1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 no children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unto Abram when Hagar despised her because she had conceived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Give me a child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My maid hast supplanted 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My wrong be upon thee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unto Abram when Hagar despised her because she had conceived?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My wrong be upon thee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to be despised by her maid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have given my maid into thy bosom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have love my husband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have strived to give you an heir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to be despised by her maid?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have given my maid into thy bosom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Who does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want to judge between her and Abram?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Eliezer</a:t>
            </a:r>
            <a:r>
              <a:rPr lang="en-US" dirty="0" smtClean="0"/>
              <a:t> of Damascus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Melchizedek king of Salem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Who does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want to judge between her and Abram?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LORD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Abram say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after she was despised by Hagar when she conceived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Behold, I went in unto thy maid by thy word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Behold, thy maid is in </a:t>
            </a:r>
            <a:r>
              <a:rPr lang="en-US" dirty="0" err="1" smtClean="0"/>
              <a:t>thine</a:t>
            </a:r>
            <a:r>
              <a:rPr lang="en-US" dirty="0" smtClean="0"/>
              <a:t> hand; do to her as it </a:t>
            </a:r>
            <a:r>
              <a:rPr lang="en-US" dirty="0" err="1" smtClean="0"/>
              <a:t>pleaseth</a:t>
            </a:r>
            <a:r>
              <a:rPr lang="en-US" dirty="0" smtClean="0"/>
              <a:t> thee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LORD shall judge us both for our lack of faith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Abram say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after she was despised by Hagar when she conceived?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Behold, thy maid is in </a:t>
            </a:r>
            <a:r>
              <a:rPr lang="en-US" dirty="0" err="1" smtClean="0"/>
              <a:t>thine</a:t>
            </a:r>
            <a:r>
              <a:rPr lang="en-US" dirty="0" smtClean="0"/>
              <a:t> hand; do to her as it </a:t>
            </a:r>
            <a:r>
              <a:rPr lang="en-US" dirty="0" err="1" smtClean="0"/>
              <a:t>pleaseth</a:t>
            </a:r>
            <a:r>
              <a:rPr lang="en-US" dirty="0" smtClean="0"/>
              <a:t> thee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Why did Hagar flee from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face?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Sarai</a:t>
            </a:r>
            <a:r>
              <a:rPr lang="en-US" dirty="0" smtClean="0"/>
              <a:t> cast her from Abram’s camp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Sarai</a:t>
            </a:r>
            <a:r>
              <a:rPr lang="en-US" dirty="0" smtClean="0"/>
              <a:t> dealt hardly with 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Sarai</a:t>
            </a:r>
            <a:r>
              <a:rPr lang="en-US" dirty="0" smtClean="0"/>
              <a:t> beat her with a rod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Why did Hagar flee from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face?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Sarai</a:t>
            </a:r>
            <a:r>
              <a:rPr lang="en-US" dirty="0" smtClean="0"/>
              <a:t> dealt hardly with 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had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Abram's wife bore him?</a:t>
            </a:r>
          </a:p>
          <a:p>
            <a:pPr marL="457200" indent="-457200">
              <a:buNone/>
            </a:pPr>
            <a:endParaRPr lang="en-US" dirty="0" smtClean="0"/>
          </a:p>
          <a:p>
            <a:pPr marL="857250" lvl="1" indent="-457200">
              <a:buNone/>
            </a:pPr>
            <a:r>
              <a:rPr lang="en-US" dirty="0" smtClean="0"/>
              <a:t>C</a:t>
            </a:r>
            <a:r>
              <a:rPr lang="en-US" dirty="0"/>
              <a:t>. no children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Who found Hagar by a fountain of water in the wilderness, by the fountain in the way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Shur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angel of the LORD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Eliezer</a:t>
            </a:r>
            <a:r>
              <a:rPr lang="en-US" dirty="0" smtClean="0"/>
              <a:t> of Damascus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Who found Hagar by a fountain of water in the wilderness, by the fountain in the way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Shur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angel of the LORD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What did the angel of the LORD ask Hagar,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Sarai's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maid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art thou the handmaid of </a:t>
            </a:r>
            <a:r>
              <a:rPr lang="en-US" dirty="0" err="1" smtClean="0"/>
              <a:t>Sarai</a:t>
            </a:r>
            <a:r>
              <a:rPr lang="en-US" dirty="0" smtClean="0"/>
              <a:t> and the wife of Abram?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does thou seek to return to the land of thy nativity?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whence </a:t>
            </a:r>
            <a:r>
              <a:rPr lang="en-US" dirty="0" err="1" smtClean="0"/>
              <a:t>camest</a:t>
            </a:r>
            <a:r>
              <a:rPr lang="en-US" dirty="0" smtClean="0"/>
              <a:t> thou? and whither wilt thou go?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What did the angel of the LORD ask Hagar,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Sarai's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maid?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whence </a:t>
            </a:r>
            <a:r>
              <a:rPr lang="en-US" dirty="0" err="1" smtClean="0"/>
              <a:t>camest</a:t>
            </a:r>
            <a:r>
              <a:rPr lang="en-US" dirty="0" smtClean="0"/>
              <a:t> thou? and whither wilt thou go?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How did Hagar respond to the angel of the LORD?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return to my father’s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Sarai</a:t>
            </a:r>
            <a:r>
              <a:rPr lang="en-US" dirty="0" smtClean="0"/>
              <a:t> dealt hardly with me and I feared for the child I carry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flee from the face of my mistress </a:t>
            </a:r>
            <a:r>
              <a:rPr lang="en-US" dirty="0" err="1" smtClean="0"/>
              <a:t>Sarai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How did Hagar respond to the angel of the LORD?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flee from the face of my mistress </a:t>
            </a:r>
            <a:r>
              <a:rPr lang="en-US" dirty="0" err="1" smtClean="0"/>
              <a:t>Sarai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did the angel of the LORD say unto Hagar, after she said she was fleeing from the face of her mistress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Return to thy father’s household, and the child will be blessed for Abram’s sake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Return to thy mistress, and submit thyself under her hands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Return to thy husband Abram, and plead for him to shield thee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did the angel of the LORD say unto Hagar, after she said she was fleeing from the face of her mistress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Return to thy mistress, and submit thyself under her hands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What did the angel of the LORD say unto Hagar, after he had told her to, Return to thy mistress, and submit thyself under her hands? </a:t>
            </a:r>
            <a:endParaRPr lang="en-US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2300" dirty="0"/>
          </a:p>
          <a:p>
            <a:pPr>
              <a:buNone/>
            </a:pP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 Look now toward heaven, and tell the stars, if thou be able to number them: and he said unto him, So shall thy seed be</a:t>
            </a:r>
          </a:p>
          <a:p>
            <a:pPr>
              <a:buNone/>
            </a:pP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 I will multiply thy seed exceedingly, that it shall not be numbered for multitude</a:t>
            </a:r>
          </a:p>
          <a:p>
            <a:pPr>
              <a:buNone/>
            </a:pP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 I will make thy seed as the dust of the earth: so that if a man can number the dust of the earth, then shall thy seed also be numbered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What did the angel of the LORD say unto Hagar, after he had told her to, Return to thy mistress, and submit thyself under her hands?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 I will multiply thy seed exceedingly, that it shall not be numbered for multitude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16:1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Who was </a:t>
            </a:r>
            <a:r>
              <a:rPr lang="en-US" dirty="0" err="1" smtClean="0"/>
              <a:t>Sarai’s</a:t>
            </a:r>
            <a:r>
              <a:rPr lang="en-US" dirty="0" smtClean="0"/>
              <a:t> handmaid? </a:t>
            </a:r>
          </a:p>
          <a:p>
            <a:pPr>
              <a:buNone/>
            </a:pPr>
            <a:endParaRPr lang="en-US" dirty="0" smtClean="0"/>
          </a:p>
          <a:p>
            <a:pPr marL="914400" lvl="1" indent="-457200">
              <a:buAutoNum type="alphaUcPeriod"/>
            </a:pPr>
            <a:r>
              <a:rPr lang="en-US" dirty="0" smtClean="0"/>
              <a:t>her sister, whose name was </a:t>
            </a:r>
            <a:r>
              <a:rPr lang="en-US" dirty="0" err="1" smtClean="0"/>
              <a:t>Milcah</a:t>
            </a:r>
            <a:endParaRPr lang="en-US" dirty="0" smtClean="0"/>
          </a:p>
          <a:p>
            <a:pPr marL="914400" lvl="1" indent="-457200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B. an Egyptian, whose name was Hagar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C. a Canaanite, whose name was </a:t>
            </a:r>
            <a:r>
              <a:rPr lang="en-US" dirty="0" err="1" smtClean="0"/>
              <a:t>Keturah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What did the angel of the LORD tell Hagar to name her son?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Ishmael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Isaac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Zimran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What did the angel of the LORD tell Hagar to name her son?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Ishmael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Why did the angel of the LORD tell Hagar to name her son Ishmael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A. because he was begat of Abram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because he will be a father of a nation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the LORD hath heard thy affliction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Why did the angel of the LORD tell Hagar to name her son Ishmael?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the LORD hath heard thy affliction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What did the angel of the LORD tell Hagar about her son?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will be a wild 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will be a mighty hunter before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will walk with God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What did the angel of the LORD tell Hagar about her son?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will be a wild man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The angel of the LORD tell Hagar that her son’s hand will be against every man, and every man's hand will be what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 support of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against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 added to his own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The angel of the LORD tell Hagar that her son’s hand will be against every man, and every man's hand will be what?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against him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Where does the angel of the LORD tell Hagar that her son will dwell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 the mountains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plain of Jordan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presence of all his brethren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Where does the angel of the LORD tell Hagar that her son will dwell?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presence of all his brethren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16:1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Who was </a:t>
            </a:r>
            <a:r>
              <a:rPr lang="en-US" dirty="0" err="1" smtClean="0"/>
              <a:t>Sarai’s</a:t>
            </a:r>
            <a:r>
              <a:rPr lang="en-US" dirty="0" smtClean="0"/>
              <a:t> handmaid? 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B. an Egyptian, whose name was Hagar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What did Hagar call the name of the LORD that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spake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unto her, when she fled from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Thou God </a:t>
            </a:r>
            <a:r>
              <a:rPr lang="en-US" dirty="0" err="1" smtClean="0"/>
              <a:t>seest</a:t>
            </a:r>
            <a:r>
              <a:rPr lang="en-US" dirty="0" smtClean="0"/>
              <a:t> 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great I 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God of Abram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What did Hagar call the name of the LORD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spake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unto her, when she fled from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Thou God </a:t>
            </a:r>
            <a:r>
              <a:rPr lang="en-US" dirty="0" err="1" smtClean="0"/>
              <a:t>seest</a:t>
            </a:r>
            <a:r>
              <a:rPr lang="en-US" dirty="0" smtClean="0"/>
              <a:t> 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6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 Hagar say after calling the name of the LORD that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spake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unto her, Thou God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seest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I know that my redeemer </a:t>
            </a:r>
            <a:r>
              <a:rPr lang="en-US" dirty="0" err="1" smtClean="0"/>
              <a:t>liveth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Have I also here looked after him that </a:t>
            </a:r>
            <a:r>
              <a:rPr lang="en-US" dirty="0" err="1" smtClean="0"/>
              <a:t>seeth</a:t>
            </a:r>
            <a:r>
              <a:rPr lang="en-US" dirty="0" smtClean="0"/>
              <a:t> me?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Who am I that thou art mindful of me?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6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did Hagar say after calling the name of the LORD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spake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unto her, Thou God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seest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me? 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Have I also here looked after him that </a:t>
            </a:r>
            <a:r>
              <a:rPr lang="en-US" dirty="0" err="1" smtClean="0"/>
              <a:t>seeth</a:t>
            </a:r>
            <a:r>
              <a:rPr lang="en-US" dirty="0" smtClean="0"/>
              <a:t> me?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What is the well called where the angel of the LORD spoke to Hagar?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Beersheba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Lahairoi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Beerlahairoi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What is the well called where the angel of the LORD spoke to Hagar?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Beerlahairoi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Where is the well called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Beerlahairoi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where the angel of the LORD spoke to Hagar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at the valley of </a:t>
            </a:r>
            <a:r>
              <a:rPr lang="en-US" dirty="0" err="1" smtClean="0"/>
              <a:t>Shaveh</a:t>
            </a:r>
            <a:r>
              <a:rPr lang="en-US" dirty="0" smtClean="0"/>
              <a:t>, which is the king's dale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 in the wilderness of </a:t>
            </a:r>
            <a:r>
              <a:rPr lang="en-US" dirty="0" err="1" smtClean="0"/>
              <a:t>Paran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between </a:t>
            </a:r>
            <a:r>
              <a:rPr lang="en-US" dirty="0" err="1" smtClean="0"/>
              <a:t>Kadesh</a:t>
            </a:r>
            <a:r>
              <a:rPr lang="en-US" dirty="0" smtClean="0"/>
              <a:t> and </a:t>
            </a:r>
            <a:r>
              <a:rPr lang="en-US" dirty="0" err="1" smtClean="0"/>
              <a:t>Bered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Where is the well called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Beerlahairoi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where the angel of the LORD spoke to Hagar?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between </a:t>
            </a:r>
            <a:r>
              <a:rPr lang="en-US" dirty="0" err="1" smtClean="0"/>
              <a:t>Kadesh</a:t>
            </a:r>
            <a:r>
              <a:rPr lang="en-US" dirty="0" smtClean="0"/>
              <a:t> and </a:t>
            </a:r>
            <a:r>
              <a:rPr lang="en-US" dirty="0" err="1" smtClean="0"/>
              <a:t>Bered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When Hagar bare Abram a son: what did Abram call the name of his son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Ishmael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Isaac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Jokshan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When Hagar bare Abram a son: what did Abram call the name of his son?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Ishmael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Abram was the reason that she bore no children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 marL="914400" lvl="1" indent="-457200">
              <a:buAutoNum type="alphaUcPeriod"/>
            </a:pPr>
            <a:r>
              <a:rPr lang="en-US" dirty="0" smtClean="0"/>
              <a:t>the god of the </a:t>
            </a:r>
            <a:r>
              <a:rPr lang="en-US" dirty="0" err="1" smtClean="0"/>
              <a:t>Chaldees</a:t>
            </a:r>
            <a:r>
              <a:rPr lang="en-US" dirty="0" smtClean="0"/>
              <a:t> hath cursed me for leaving Ur</a:t>
            </a:r>
          </a:p>
          <a:p>
            <a:pPr marL="914400" lvl="1" indent="-457200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B. Thou hath not given me a child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C. the LORD hath restrained me from bearing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How old was Abram when Hagar bare Ishmael to him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fourscore years 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fourscore and three years 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fourscore and six years old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How old was Abram when Hagar bare Ishmael to him?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fourscore and six years old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Abram was the reason that she bore no children?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C. the LORD hath restrained me from bearing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Because the LORD has restrained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bearing, what does she request that Abram do?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take another wife to bear children unto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return me to Pharaoh’s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go in unto my maid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Because the LORD has restrained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bearing, what does she request that Abram do?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go in unto my maid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62_slide">
  <a:themeElements>
    <a:clrScheme name="Office Them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chri_0062_slide</Template>
  <TotalTime>60</TotalTime>
  <Words>1351</Words>
  <Application>Microsoft Office PowerPoint</Application>
  <PresentationFormat>On-screen Show (4:3)</PresentationFormat>
  <Paragraphs>361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64" baseType="lpstr">
      <vt:lpstr>Arial</vt:lpstr>
      <vt:lpstr>chri_0062_slide</vt:lpstr>
      <vt:lpstr>1_Default Design</vt:lpstr>
      <vt:lpstr>Genesis Chapter Sixteen Questions</vt:lpstr>
      <vt:lpstr>Genesis 16:1</vt:lpstr>
      <vt:lpstr>Genesis 16:1</vt:lpstr>
      <vt:lpstr>Genesis 16:1</vt:lpstr>
      <vt:lpstr>Genesis 16:1</vt:lpstr>
      <vt:lpstr>Genesis 16:2</vt:lpstr>
      <vt:lpstr>Genesis 16:2</vt:lpstr>
      <vt:lpstr>Genesis 16:2</vt:lpstr>
      <vt:lpstr>Genesis 16:2</vt:lpstr>
      <vt:lpstr>Genesis 16:2</vt:lpstr>
      <vt:lpstr>Genesis 16:2</vt:lpstr>
      <vt:lpstr>Genesis 16:2</vt:lpstr>
      <vt:lpstr>Genesis 16:2</vt:lpstr>
      <vt:lpstr>Genesis 16:3</vt:lpstr>
      <vt:lpstr>Genesis 16:3</vt:lpstr>
      <vt:lpstr>Genesis 16:4</vt:lpstr>
      <vt:lpstr>Genesis 16:4</vt:lpstr>
      <vt:lpstr>Genesis 16:4</vt:lpstr>
      <vt:lpstr>Genesis 16:4</vt:lpstr>
      <vt:lpstr>Genesis 16:5</vt:lpstr>
      <vt:lpstr>Genesis 16:5</vt:lpstr>
      <vt:lpstr>Genesis 16:5</vt:lpstr>
      <vt:lpstr>Genesis 16:5</vt:lpstr>
      <vt:lpstr>Genesis 16:5</vt:lpstr>
      <vt:lpstr>Genesis 16:5</vt:lpstr>
      <vt:lpstr>Genesis 16:6</vt:lpstr>
      <vt:lpstr>Genesis 16:6</vt:lpstr>
      <vt:lpstr>Genesis 16:6</vt:lpstr>
      <vt:lpstr>Genesis 16:6</vt:lpstr>
      <vt:lpstr>Genesis 16:7</vt:lpstr>
      <vt:lpstr>Genesis 16:7</vt:lpstr>
      <vt:lpstr>Genesis 16:8</vt:lpstr>
      <vt:lpstr>Genesis 16:8</vt:lpstr>
      <vt:lpstr>Genesis 16:18</vt:lpstr>
      <vt:lpstr>Genesis 16:18</vt:lpstr>
      <vt:lpstr>Genesis 16:9</vt:lpstr>
      <vt:lpstr>Genesis 16:9</vt:lpstr>
      <vt:lpstr>Genesis 16:10</vt:lpstr>
      <vt:lpstr>Genesis 16:10</vt:lpstr>
      <vt:lpstr>Genesis 16:11</vt:lpstr>
      <vt:lpstr>Genesis 16:11</vt:lpstr>
      <vt:lpstr>Genesis 16:11</vt:lpstr>
      <vt:lpstr>Genesis 16:11</vt:lpstr>
      <vt:lpstr>Genesis 16:12</vt:lpstr>
      <vt:lpstr>Genesis 16:12</vt:lpstr>
      <vt:lpstr>Genesis 16:12</vt:lpstr>
      <vt:lpstr>Genesis 16:12</vt:lpstr>
      <vt:lpstr>Genesis 16:12</vt:lpstr>
      <vt:lpstr>Genesis 16:12</vt:lpstr>
      <vt:lpstr>Genesis 16:13</vt:lpstr>
      <vt:lpstr>Genesis 16:13</vt:lpstr>
      <vt:lpstr>Genesis 16:13</vt:lpstr>
      <vt:lpstr>Genesis 16:13</vt:lpstr>
      <vt:lpstr>Genesis 16:14</vt:lpstr>
      <vt:lpstr>Genesis 16:14</vt:lpstr>
      <vt:lpstr>Genesis 16:14</vt:lpstr>
      <vt:lpstr>Genesis 16:14</vt:lpstr>
      <vt:lpstr>Genesis 16:15</vt:lpstr>
      <vt:lpstr>Genesis 16:15</vt:lpstr>
      <vt:lpstr>Genesis 16:16</vt:lpstr>
      <vt:lpstr>Genesis 16:16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Chapter Sixteen Questions</dc:title>
  <dc:creator>ANDREW N. PERKINS</dc:creator>
  <cp:lastModifiedBy>ANDREW N. PERKINS</cp:lastModifiedBy>
  <cp:revision>7</cp:revision>
  <dcterms:created xsi:type="dcterms:W3CDTF">2012-10-01T19:15:34Z</dcterms:created>
  <dcterms:modified xsi:type="dcterms:W3CDTF">2012-10-01T20:15:44Z</dcterms:modified>
</cp:coreProperties>
</file>