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D8267B-DF81-4CD1-B65E-77D289858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702CE6-2F6E-4DFD-AFBC-BAE3B4D41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109DE-65B7-4FC0-916E-9280C81FC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400A0-FF4D-40D4-84C5-4B925C62F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3D13B2-A80A-4BA0-B09C-19A4EA91C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3694-E0FE-4398-B898-E834812FB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E0F2-094A-4867-B093-C6157B52E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580C2-7761-4D96-B364-D892C9C20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17C4-701B-47F8-83AE-7583E8A21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D127E-DF42-4DDA-B017-50F9762C0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13750-256D-494C-AF41-61A71FD7A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4A8E4-423F-41CA-87E7-5FD6CDD16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BEA80-44B3-4B44-A2A9-637C94A19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ADC00-7E8E-4032-89CA-36A9EA972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54747-7E6E-423A-A96F-4D317436C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C25F5-91E2-47B4-81D3-7376DE77B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7C09-B226-4E29-8895-0D7D1EB2A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85CB-BF7B-4055-88E6-11C729FAB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01380-980E-4D24-B5EC-5257A8BA2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3A063-0B82-4E86-A9F5-E92B23B47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E2498-18A2-470D-979A-23DFC062A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47BE-BA03-4F40-A59D-88BEA35F2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5A119-3921-469F-9A39-C613708F0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35486F-918C-43E2-BD66-B599FED19CA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69D2D-CB4D-4D84-9FCE-468427E5700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Seventeen Questions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The LORD tells Abram, behold, my covenant is with thee, and thou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what?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rich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king of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father of many nations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The LORD tells Abram, behold, my covenant is with thee, and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what?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father of many nations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LORD tell Abram that his name shall be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Melchizedek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Abimelech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LORD tell Abram that his name shall be?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did the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LORD tell Abram that his name shall be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a father of many nations have I made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the LORD hath heard thy affliction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thou hast obeyed my voice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did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LORD tell Abram that his name shall be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 a father of many nations have I made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The LORD told Abraham that he will make him exceeding fruitful, and he will make nations of him, and what shall come out of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kings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wild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son by </a:t>
            </a:r>
            <a:r>
              <a:rPr lang="en-US" dirty="0" err="1" smtClean="0"/>
              <a:t>Sarai</a:t>
            </a:r>
            <a:r>
              <a:rPr lang="en-US" dirty="0" smtClean="0"/>
              <a:t> thy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The LORD told Abraham that he will make him exceeding fruitful, and he will make nations of him, and what shall come out of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kings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And I will establish my covenant between me and thee and thy seed after thee in their generations for an everlasting covenant, to be a God unto thee, and to whom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thy seed after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thy son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grandson Jacob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And I will establish my covenant between me and thee and thy seed after thee in their generations for an everlasting covenant, to be a God unto thee, and to whom?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thy seed after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When did the LORD appear to Abram, after Ishmael was born?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when Abram was ninety years old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when Abram was ninety years old and nine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when Abram was an hundred years old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I will give unto thee, and to thy seed after thee, the land wherein thou art a stranger, all the land of Canaan, for what?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inheritance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homeland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everlasting possession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I will give unto thee, and to thy seed after thee, the land wherein thou art a stranger, all the land of Canaan, for what?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everlasting possession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will the LORD be to Abraham’s seed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their shield, and their exceeding great reward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their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their blessing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will the LORD be to Abraham’s seed?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their God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did God tell Abraham, shall keep his covenant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thou, and thy seed after thee in their generations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creature that is with you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son Isaac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did God tell Abraham, shall keep his covenant?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thou, and thy seed after thee in their generations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is the LORD’s covenant, which Abraham shall keep, between the LORD and Abraham and his seed after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my bow in the cloud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ewe lambs for a burnt offering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man child among you shall be circumcised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is the LORD’s covenant, which Abraham shall keep, between the LORD and Abraham and his seed after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man child among you shall be circumcised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tell Abraham shall be a token of the covenant betwixt me and you?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ye shall circumcise the flesh of your foreskin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set a mark upon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Sarai</a:t>
            </a:r>
            <a:r>
              <a:rPr lang="en-US" dirty="0" smtClean="0"/>
              <a:t> shall conceive, and bare thee a son in thy old 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tell Abraham shall be a token of the covenant betwixt me and you?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ye shall circumcise the flesh of your foreskin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did the LORD appear to Abram, after Ishmael was born?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when Abram was ninety years old and nine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shall be circumcised that is eight days old?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every man child in your generations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every man child in your generations, he that is born in the house, or bought with money of any stranger, which is not of thy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seed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every first born man child in your generations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shall be circumcised that is eight days old?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every man child in your generations, he that is born in the house, or bought with money of any stranger, which is not of thy seed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must be done to he that is born in thy house, and he that is bought with thy money?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 circumcised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his blood be shed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offer him there for a burnt offering upon one of the mountains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must be done to he that is born in thy house, and he that is bought with thy money?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 circumcised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Where will the LORD’s covenant be for an everlasting covenant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land that I give to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child born in your old 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your flesh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Where will the LORD’s covenant be for an everlasting covenant?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your flesh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soul shall be cut off from his people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Whoso </a:t>
            </a:r>
            <a:r>
              <a:rPr lang="en-US" dirty="0" err="1" smtClean="0"/>
              <a:t>sheddeth</a:t>
            </a:r>
            <a:r>
              <a:rPr lang="en-US" dirty="0" smtClean="0"/>
              <a:t> man's blood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that despised his birthright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uncircumcised man child whose flesh of his foreskin is not circumcised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soul shall be cut off from his people?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uncircumcised man child whose flesh of his foreskin is not circumcised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Why will the uncircumcised man child whose flesh of his foreskin is not circumcised, be cut off from his people?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hath broken my covenant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is wicked and a sinner before the LORD exceedingly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sin is very grievous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Why will the uncircumcised man child whose flesh of his foreskin is not circumcised, be cut off from his people?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hath broken my covenant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the LORD say to Abram when he was ninety years old and nine?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am the God of Adam and the God of Noah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am the Almighty God; walk before me, and be thou perfect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 any thing too hard for the LORD?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LORD tell Abram that his wife,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name shall be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Rebekah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LORD tell Abram that his wife,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name shall be?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How does the LORD tell Abram he will bless Sarah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will bless her, and give thee a son also of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bless her, and she shall live to a good old 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bless her, and she shall be abundantly fruitful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How does the LORD tell Abram he will bless Sarah?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bless her, and give thee a son also of 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Of what shall Sarah be the mother?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Israel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chosen people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Of what shall Sarah be the mother?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nations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shall be of Sarah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kings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Abraham’s seed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Isaac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shall be of Sarah?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Abraham say in his heart when he fell upon his face, and laughed?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it may be that I may obtain children by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After I am waxed old shall I have pleasure, my wife being old also?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a child be born unto him that is an hundred years old?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Abraham say in his heart when he fell upon his face, and laughed?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a child be born unto him that is an hundred years old?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the LORD say to Abram when he was ninety years old and nine?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am the Almighty God; walk before me, and be thou perfect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How old did Abraham say that Sarah was when he fell upon his face, and laughed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eighty years old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ninety years old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ninety and five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How old did Abraham say that Sarah was when he fell upon his face, and laughed?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ninety years old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Abraham asked in his heart, Shall a child be born unto him that is an hundred years old? What did he say to God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AutoNum type="arabicPeriod" startAt="26"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what wilt thou give me, seeing Sarah goes childless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O that Ishmael might live before thee!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My LORD, if now I have found </a:t>
            </a:r>
            <a:r>
              <a:rPr lang="en-US" dirty="0" err="1" smtClean="0"/>
              <a:t>favour</a:t>
            </a:r>
            <a:r>
              <a:rPr lang="en-US" dirty="0" smtClean="0"/>
              <a:t> in thy sight, pass not away, I pray thee, from thy servant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Abraham asked in his heart, Shall a child be born unto him that is an hundred years old? What did he say to God?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O that Ishmael might live before thee!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How does God respond, when Abraham says, O that Ishmael might live before thee?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Ishmael will be a wild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 any thing too hard for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Sarah thy wife shall bear thee a son indeed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How does God respond, when Abraham says, O that Ishmael might live before thee?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Sarah thy wife shall bear thee a son indeed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God tell Abraham to call his son by Sarah?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Zimran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Jokshan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God tell Abraham to call his son by Sarah?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Isaac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will God establish with Isaac, and with his seed after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exceeding great reward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my covenant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great 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will God establish with Isaac, and with his seed after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my covenant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will the LORD make between Himself and Abram, and will multiply Abram exceedingly?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oath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promise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covenant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God say about Ishmael because he had heard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his hand will be against every man, and every man's hand against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have blessed him, and will make him fruitful, and will multiply him exceedingly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also of the son of the bondwoman will I make a nation, because he is thy seed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God say about Ishmael because he had heard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have blessed him, and will make him fruitful, and will multiply him exceedingly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How many princes will Ishmael beget?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nl-NL" dirty="0" smtClean="0"/>
              <a:t>	A. seven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B. ten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C. twelve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How many princes will Ishmael beget?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C. twelve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But my covenant will I establish with Isaac, which Sarah shall bear unto thee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at this set time in the next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at this set time in the next year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at this set time in two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But my covenant will I establish with Isaac, which Sarah shall bear unto thee when?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at this set time in the next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happened when God left off talking with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horror of great darkness fell upon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went up from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 men stood by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happened when God left off talking with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went up from Abraham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Who did Abraham take and circumcise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Ishmael his son only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that were bought with his 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Ishmael his son, and all that were born in his house, and all that were bought with his money, every male among the men of Abraham's house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Who did Abraham take and circumcise?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Ishmael his son, and all that were born in his house, and all that were bought with his money, every male among the men of Abraham's house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will the LORD make between Himself and Abram, and will multiply Abram exceedingly?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covenant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When did Abraham take and circumcise Ishmael and every male of his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self same hour, as God had said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selfsame day, as God had said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day following, when God had said unto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When did Abraham take and circumcise Ishmael and every male of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selfsame day, as God had said unto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How old was Abraham when he was circumcised in the flesh of his foreskin?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ninety years old and nine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hundred years old and 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How old was Abraham when he was circumcised in the flesh of his foreskin?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ninety years old and nine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How old was Ishmael when he was circumcised in the flesh of his foreskin?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thirteen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fourteen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fifteen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How old was Ishmael when he was circumcised in the flesh of his foreskin?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thirteen years 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On what days were Abraham and Ishmael circumcised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day before every other male in Abraham’s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day after every other male in Abraham’s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selfsame 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On what days were Abraham and Ishmael circumcised?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selfsame day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Who was circumcised with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Ishmael only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the men of his house, born in the house, and bought with money of the stranger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the men of his house and all the men of Lot’s house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Who was circumcised with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the men of his house, born in the house, and bought with money of the stranger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Abram do after God said, I will multiply thee exceedingly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Abram laughed within himself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fell on his face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Abram believed in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Abram do after God said, I will multiply thee exceedingly?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fell on his face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68</TotalTime>
  <Words>1480</Words>
  <Application>Microsoft Office PowerPoint</Application>
  <PresentationFormat>On-screen Show (4:3)</PresentationFormat>
  <Paragraphs>470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82" baseType="lpstr">
      <vt:lpstr>Arial</vt:lpstr>
      <vt:lpstr>chri_0062_slide</vt:lpstr>
      <vt:lpstr>1_Default Design</vt:lpstr>
      <vt:lpstr>Genesis Chapter Seventeen Questions</vt:lpstr>
      <vt:lpstr>Genesis 17:1</vt:lpstr>
      <vt:lpstr>Genesis 17:1</vt:lpstr>
      <vt:lpstr>Genesis 17:1</vt:lpstr>
      <vt:lpstr>Genesis 17:1</vt:lpstr>
      <vt:lpstr>Genesis 17:2</vt:lpstr>
      <vt:lpstr>Genesis 17:2</vt:lpstr>
      <vt:lpstr>Genesis 17:3</vt:lpstr>
      <vt:lpstr>Genesis 17:3</vt:lpstr>
      <vt:lpstr>Genesis 17:4</vt:lpstr>
      <vt:lpstr>Genesis 17:4</vt:lpstr>
      <vt:lpstr>Genesis 17:5</vt:lpstr>
      <vt:lpstr>Genesis 17:5</vt:lpstr>
      <vt:lpstr>Genesis 17:5</vt:lpstr>
      <vt:lpstr>Genesis 17:5</vt:lpstr>
      <vt:lpstr>Genesis 17:6</vt:lpstr>
      <vt:lpstr>Genesis 17:6</vt:lpstr>
      <vt:lpstr>Genesis 17:7</vt:lpstr>
      <vt:lpstr>Genesis 17:7</vt:lpstr>
      <vt:lpstr>Genesis 17:8</vt:lpstr>
      <vt:lpstr>Genesis 17:8</vt:lpstr>
      <vt:lpstr>Genesis 17:8</vt:lpstr>
      <vt:lpstr>Genesis 17:8</vt:lpstr>
      <vt:lpstr>Genesis 17:9</vt:lpstr>
      <vt:lpstr>Genesis 17:9</vt:lpstr>
      <vt:lpstr>Genesis 17:10</vt:lpstr>
      <vt:lpstr>Genesis 17:10</vt:lpstr>
      <vt:lpstr>Genesis 17:11</vt:lpstr>
      <vt:lpstr>Genesis 17:11</vt:lpstr>
      <vt:lpstr>Genesis 17:12</vt:lpstr>
      <vt:lpstr>Genesis 17:12</vt:lpstr>
      <vt:lpstr>Genesis 17:13</vt:lpstr>
      <vt:lpstr>Genesis 17:13</vt:lpstr>
      <vt:lpstr>Genesis 17:13</vt:lpstr>
      <vt:lpstr>Genesis 17:13</vt:lpstr>
      <vt:lpstr>Genesis 17:14</vt:lpstr>
      <vt:lpstr>Genesis 17:14</vt:lpstr>
      <vt:lpstr>Genesis 17:14</vt:lpstr>
      <vt:lpstr>Genesis 17:14</vt:lpstr>
      <vt:lpstr>Genesis 17:15</vt:lpstr>
      <vt:lpstr>Genesis 17:15</vt:lpstr>
      <vt:lpstr>Genesis 17:16</vt:lpstr>
      <vt:lpstr>Genesis 17:16</vt:lpstr>
      <vt:lpstr>Genesis 17:16</vt:lpstr>
      <vt:lpstr>Genesis 17:16</vt:lpstr>
      <vt:lpstr>Genesis 17:16</vt:lpstr>
      <vt:lpstr>Genesis 17:16</vt:lpstr>
      <vt:lpstr>Genesis 17:17</vt:lpstr>
      <vt:lpstr>Genesis 17:17</vt:lpstr>
      <vt:lpstr>Genesis 17:17</vt:lpstr>
      <vt:lpstr>Genesis 17:17</vt:lpstr>
      <vt:lpstr>Genesis 17:18</vt:lpstr>
      <vt:lpstr>Genesis 17:18</vt:lpstr>
      <vt:lpstr>Genesis 17:19</vt:lpstr>
      <vt:lpstr>Genesis 17:19</vt:lpstr>
      <vt:lpstr>Genesis 17:19</vt:lpstr>
      <vt:lpstr>Genesis 17:19</vt:lpstr>
      <vt:lpstr>Genesis 17:19</vt:lpstr>
      <vt:lpstr>Genesis 17:19</vt:lpstr>
      <vt:lpstr>Genesis 17:20</vt:lpstr>
      <vt:lpstr>Genesis 17:20</vt:lpstr>
      <vt:lpstr>Genesis 17:20</vt:lpstr>
      <vt:lpstr>Genesis 17:20</vt:lpstr>
      <vt:lpstr>Genesis 17:21</vt:lpstr>
      <vt:lpstr>Genesis 17:21</vt:lpstr>
      <vt:lpstr>Genesis 17:22</vt:lpstr>
      <vt:lpstr>Genesis 17:22</vt:lpstr>
      <vt:lpstr>Genesis 17:23</vt:lpstr>
      <vt:lpstr>Genesis 17:23</vt:lpstr>
      <vt:lpstr>Genesis 17:23</vt:lpstr>
      <vt:lpstr>Genesis 17:23</vt:lpstr>
      <vt:lpstr>Genesis 17:24</vt:lpstr>
      <vt:lpstr>Genesis 17:24</vt:lpstr>
      <vt:lpstr>Genesis 17:25</vt:lpstr>
      <vt:lpstr>Genesis 17:25</vt:lpstr>
      <vt:lpstr>Genesis 17:26</vt:lpstr>
      <vt:lpstr>Genesis 17:26</vt:lpstr>
      <vt:lpstr>Genesis 17:27</vt:lpstr>
      <vt:lpstr>Genesis 17:27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Seventeen Questions</dc:title>
  <dc:creator>ANDREW N. PERKINS</dc:creator>
  <cp:lastModifiedBy>ANDREW N. PERKINS</cp:lastModifiedBy>
  <cp:revision>7</cp:revision>
  <dcterms:created xsi:type="dcterms:W3CDTF">2012-10-02T18:17:50Z</dcterms:created>
  <dcterms:modified xsi:type="dcterms:W3CDTF">2012-10-02T19:26:08Z</dcterms:modified>
</cp:coreProperties>
</file>