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0" autoAdjust="0"/>
    <p:restoredTop sz="94600"/>
  </p:normalViewPr>
  <p:slideViewPr>
    <p:cSldViewPr>
      <p:cViewPr varScale="1">
        <p:scale>
          <a:sx n="100" d="100"/>
          <a:sy n="100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2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126" Type="http://schemas.openxmlformats.org/officeDocument/2006/relationships/slide" Target="slides/slide12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124" Type="http://schemas.openxmlformats.org/officeDocument/2006/relationships/slide" Target="slides/slide122.xml"/><Relationship Id="rId12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3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3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theme" Target="theme/theme1.xml"/><Relationship Id="rId61" Type="http://schemas.openxmlformats.org/officeDocument/2006/relationships/slide" Target="slides/slide59.xml"/><Relationship Id="rId82" Type="http://schemas.openxmlformats.org/officeDocument/2006/relationships/slide" Target="slides/slide8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61A29C-ED73-49F3-A1E7-24F868554E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0BAB36-8150-4ABD-B7BC-5CB8A48C9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F12F1-474E-4C30-A1CD-A632BC26C1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FDBBA-A91D-4747-9F98-5743D5637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EA313FE-FC13-49CD-8101-C6752C5D5E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4A5AF-11D1-4BB4-B007-885354D8F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B543E-2CA8-4B9B-B57D-5EC2CB4AC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69F45-918D-4088-A6A2-1EF30439F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32226-D6BB-4EAC-B477-0DC96D41A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40B38-4E7E-4600-997C-DCAAE4F35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79C96-4E5D-4315-A454-6F9E9A17E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35692-97FF-4186-9972-CCF7D07A0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68B8F-4862-4B47-B8A1-EFD549EFC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DD1E1-FC27-4B1C-AF9B-D36DC87D9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5D41C-3D18-4EAF-86E3-0B763D05C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66FD4-1964-4182-94AB-5C46F3A0F7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4AA4B-4313-4436-97A7-F5FCA83DC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49DF8-B8A8-43C7-8B89-921C10953A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68D3B-67B4-4904-A2FF-D968DB293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4AA93-E4DC-460D-ACC1-AADC7AE8C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BE271-B265-4DE2-8574-89C8A5551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2DCA2-3695-4042-9929-ECD71FB9E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B53CF-1943-4F00-9BFE-F976A6111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AFD0A8-6FE6-4F81-BCCB-6FDDF8A522E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0E206F-5029-44C2-821A-500951FEA04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Genesis Chapter Nineteen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Lot said to the two angels, Behold now, my lords, turn in, I pray you, into your servant's house, and do what?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tarry all night, and wash your feet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comfort ye your hearts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rest yourselves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 Lot went up out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dwelt where?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the mountain, and his two daughters with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plains of </a:t>
            </a:r>
            <a:r>
              <a:rPr lang="en-US" dirty="0" err="1" smtClean="0"/>
              <a:t>Mamre</a:t>
            </a:r>
            <a:r>
              <a:rPr lang="en-US" dirty="0" smtClean="0"/>
              <a:t>, and his two daughters with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toward the south country, and dwelled between </a:t>
            </a:r>
            <a:r>
              <a:rPr lang="en-US" dirty="0" err="1" smtClean="0"/>
              <a:t>Kadesh</a:t>
            </a:r>
            <a:r>
              <a:rPr lang="en-US" dirty="0" smtClean="0"/>
              <a:t> and </a:t>
            </a:r>
            <a:r>
              <a:rPr lang="en-US" dirty="0" err="1" smtClean="0"/>
              <a:t>Shur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 Lot went up out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dwelt where?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the mountain, and his two daughters with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51. Where did Lot and his daughters dwell, for he feared to dwell in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dwelt in a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dwelt in a cave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dwelt in Salem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51. Where did Lot and his daughters dwell, for he feared to dwell in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dwelt in a cave</a:t>
            </a:r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52. What did Lot’s firstborn daughter say unto the younger daughter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have lift up mine hand unto the LORD, the most high God, the possessor of heaven and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Our father is old, and there is not a man in the earth to come in unto us after the manner of all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What hast our father done unto us?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52. What did Lot’s firstborn daughter say unto the younger daughter?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Our father is old, and there is not a man in the earth to come in unto us after the manner of all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53. Why did Lot’s firstborn daughter want to make her father drink wine?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we will lie with him, that we may preserve seed of our father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we shall escape to </a:t>
            </a:r>
            <a:r>
              <a:rPr lang="en-US" dirty="0" err="1" smtClean="0"/>
              <a:t>Zoar</a:t>
            </a:r>
            <a:r>
              <a:rPr lang="en-US" dirty="0" smtClean="0"/>
              <a:t> and find husbands for ourselves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we will smote him for making us live in a cave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53. Why did Lot’s firstborn daughter want to make her father drink wine?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we will lie with him, that we may preserve seed of our father</a:t>
            </a:r>
            <a:endParaRPr lang="en-US" dirty="0" smtClean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54. What happen when Lot’s daughters made him drink wine that night?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firstborn went in, and lay with her father; and he perceived not when she lay down, nor when she arose</a:t>
            </a:r>
          </a:p>
          <a:p>
            <a:pPr>
              <a:buNone/>
            </a:pPr>
            <a:r>
              <a:rPr lang="en-US" dirty="0" smtClean="0"/>
              <a:t>	B. the firstborn went in, and lay with her father; and Lot awoke from his wine, and knew what his firstborn had done unto him</a:t>
            </a:r>
          </a:p>
          <a:p>
            <a:pPr>
              <a:buNone/>
            </a:pPr>
            <a:r>
              <a:rPr lang="en-US" dirty="0" smtClean="0"/>
              <a:t>	C. the firstborn went in, and lay with her father; and Lot awoke from his wine, and cursed 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54. What happen when Lot’s daughters made him drink wine that night?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firstborn went in, and lay with her father; and he perceived not when she lay down, nor when she arose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Lot said to the two angels, Behold now, my lords, turn in, I pray you, into your servant's house, and do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tarry all night, and wash your feet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55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Lot’s firstborn daughter say to the younger daughter on the morrow?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Behold, I have conceived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Behold, I have sinned against God and my father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Behold, I lay </a:t>
            </a:r>
            <a:r>
              <a:rPr lang="en-US" dirty="0" err="1" smtClean="0"/>
              <a:t>yesternight</a:t>
            </a:r>
            <a:r>
              <a:rPr lang="en-US" dirty="0" smtClean="0"/>
              <a:t> with my father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55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did Lot’s firstborn daughter say to the younger daughter on the morrow?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Behold, I lay </a:t>
            </a:r>
            <a:r>
              <a:rPr lang="en-US" dirty="0" err="1" smtClean="0"/>
              <a:t>yesternight</a:t>
            </a:r>
            <a:r>
              <a:rPr lang="en-US" dirty="0" smtClean="0"/>
              <a:t> with my father</a:t>
            </a:r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56. Why did Lot’s first born daughter tell the younger daughter that they would make Lot drink wine again and that the younger daughter would lie with him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that we may have children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we may preserve seed of our father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we may remove our reproach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56. Why did Lot’s first born daughter tell the younger daughter that they would make Lot drink wine again and that the younger daughter would lie with him?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we may preserve seed of our father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57. What happen when Lot’s daughters made him drink wine that night also?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the younger arose, and lay with him; and he perceived not when she lay down, nor when she arose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the younger arose, and lay with him; and Lot awoke from his wine, and knew what the younger had done unto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the younger arose, and lay with him; and Lot awoke from his wine, and cursed 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57. What happen when Lot’s daughters made him drink wine that night also? 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the younger arose, and lay with him; and he perceived not when she lay down, nor when she arose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58. What was the result of Lot’s daughters lying with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both the daughters of Lot were with child by their father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firstborn was with child by her father but the younger was barren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younger was with child by her father by the firstborn was barren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58. What was the result of Lot’s daughters lying with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both the daughters of Lot were with child by their father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59. What was the name of the son born to Lot’s firstborn daughter?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Midian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Moab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Medan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59. What was the name of the son born to Lot’s firstborn daughter?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Moab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was the response of the two angels to Lot request that they come to his house?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Nay; but we will abide in the street all night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So do, as thou hast said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we cannot speak unto thee bad or good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60. Of what people is Moab the father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fr-FR" dirty="0" smtClean="0"/>
              <a:t>	A. </a:t>
            </a:r>
            <a:r>
              <a:rPr lang="fr-FR" dirty="0" err="1" smtClean="0"/>
              <a:t>Jebusites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B. Amorites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C. Moabites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60. Of what people is Moab the father?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C. Moabites</a:t>
            </a:r>
            <a:endParaRPr 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61. What was the name of the son born to Lot’s younger daughter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Ishbak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Shuah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Benammi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61. What was the name of the son born to Lot’s younger daughter?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Benammi</a:t>
            </a:r>
            <a:endParaRPr 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62. Of what people is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Benammi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father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Midianites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children of </a:t>
            </a:r>
            <a:r>
              <a:rPr lang="en-US" dirty="0" err="1" smtClean="0"/>
              <a:t>Ammon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Girgasites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62. Of what people is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Benammi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father?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children of </a:t>
            </a:r>
            <a:r>
              <a:rPr lang="en-US" dirty="0" err="1" smtClean="0"/>
              <a:t>Ammon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was the response of the two angels to Lot request that they come to his house?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Nay; but we will abide in the street all night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Why did the two angels turn in unto Lot, and entered into his house?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pressed upon them greatly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found </a:t>
            </a:r>
            <a:r>
              <a:rPr lang="en-US" dirty="0" err="1" smtClean="0"/>
              <a:t>favour</a:t>
            </a:r>
            <a:r>
              <a:rPr lang="en-US" dirty="0" smtClean="0"/>
              <a:t> in their sight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</a:t>
            </a:r>
            <a:r>
              <a:rPr lang="en-US" dirty="0" err="1" smtClean="0"/>
              <a:t>shewed</a:t>
            </a:r>
            <a:r>
              <a:rPr lang="en-US" dirty="0" smtClean="0"/>
              <a:t> kindness unto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Why did the two angels turn in unto Lot, and entered into his house?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pressed upon them greatly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Lot do when the two angels entered into his house?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took butter, and the calf which he had dressed, and set it before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made them a feast, and did bake unleavened bread, and they did 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gave them bread and pottage of </a:t>
            </a:r>
            <a:r>
              <a:rPr lang="en-US" dirty="0" err="1" smtClean="0"/>
              <a:t>lentiles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Lot do when the two angels entered into his house?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made them a feast, and did bake unleavened bread, and they did eat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happened after the two angels ate the feast prepared by Lot but before they lay down?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men of the city, even the men of Sodom, compassed the house round, both old and young, all the people from every quarter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lo, an horror of great darkness fell upon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both of them made a covenant with Lot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happened after the two angels ate the feast prepared by Lot but before they lay down?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men of the city, even the men of Sodom, compassed the house round, both old and young, all the people from every quarter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Who came to Sodom at even, after Abraham had asked God to spare Sodom if ten righteous were found in it?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the LORD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the angel of the LORD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two angels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did the men of Sodom that compassed round Lot’s house call unto Lot, and say?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Where are the men which came in to thee this night? bring them out unto us, that we may know them</a:t>
            </a:r>
          </a:p>
          <a:p>
            <a:pPr>
              <a:buNone/>
            </a:pPr>
            <a:r>
              <a:rPr lang="en-US" dirty="0" smtClean="0"/>
              <a:t>	B. What is this that thou hast done unto us? Why hast thou provided for our enemy?</a:t>
            </a:r>
          </a:p>
          <a:p>
            <a:pPr>
              <a:buNone/>
            </a:pPr>
            <a:r>
              <a:rPr lang="en-US" dirty="0" smtClean="0"/>
              <a:t>	C. thou art a mighty prince among us: bring out the strangers so we may slay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did the men of Sodom that compassed round Lot’s house call unto Lot, and say?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Where are the men which came in to thee this night? bring them out unto us, that we may know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Lot do after the men of Sodom compassed round his house and demanded he bring out the angels?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Lot was afraid and sent the angels out, and shut the door after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Lot armed his trained servants, born in his own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Lot went out at the door unto them, and shut the door after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Lot do after the men of Sodom compassed round his house and demanded he bring out the angels?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Lot went out at the door unto them, and shut the door after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Lot say when he went out unto the men of Sodom after they had compassed around his house and demanded he bring out the angels?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I pray you, brethren, do not so wickedly.</a:t>
            </a:r>
          </a:p>
          <a:p>
            <a:pPr marL="457200" indent="-457200">
              <a:buAutoNum type="alphaU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What is this that thou hast done unto 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I am a stranger and a sojourner with you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Lot say when he went out unto the men of Sodom after they had compassed around his house and demanded he bring out the angels? 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I pray you, brethren, do not so wickedly.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many daughters which have not known man, does Lot tell the men of Sodom that he has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four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three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two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many daughters which have not known man, does Lot tell the men of Sodom that he has?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two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does Lot offer to let the men of Sodom do with his two daughters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do ye to them as is good in your eyes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ye man know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do ye to them as is good in the eyes of the LORD God of Abraham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does Lot offer to let the men of Sodom do with his two daughters?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do ye to them as is good in your eyes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came to Sodom at even, after Abraham had asked God to spare Sodom if ten righteous were found in it?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two angels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Why does Lot tell the men of Sodom that they may do nothing to the angels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LORD will destroy this place for this sin is very grievous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therefore came they under the shadow of my roof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we will be as dead men when their cry comes to the LORD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Why does Lot tell the men of Sodom that they may do nothing to the angels?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therefore came they under the shadow of my roof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How did the men of Sodom respond when Lot offered them his daughters and asked them to spare the angels?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said, Stand back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said, bring thy daughters out unto 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said, thou art a bigot and a homophobe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How did the men of Sodom respond when Lot offered them his daughters and asked them to spare the angels?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said, Stand back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What did the men of Sodom say about Lot after they told him to stand back?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We are despised in his eyes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Behold, thou art but a dead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This one fellow came in to sojourn, and he will needs be a judge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What did the men of Sodom say about Lot after they told him to stand back?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This one fellow came in to sojourn, and he will needs be a judge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the men of Sodom say they would do to Lot because he judged them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now will we deal worse with thee, than with them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now will we deal hardly with thee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now will we stretched forth our hand, and slay thee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the men of Sodom say they would do to Lot because he judged them?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now will we deal worse with thee, than with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did the men of Sodom do and telling Lot that they would deal worse with him than with the angels?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pressed sore upon Lot, and came near to break the door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smote him and pursued the angels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rose up against Lot, and slew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did the men of Sodom do and telling Lot that they would deal worse with him than with the angels?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pressed sore upon Lot, and came near to break the door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Who sat in the gate of Sodom at even when the two angels came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Lot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Eliezer</a:t>
            </a:r>
            <a:r>
              <a:rPr lang="en-US" dirty="0" smtClean="0"/>
              <a:t> of Damascus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the men in Lot’s house do when the men of Sodom pressed sore upon Lot, and came near to break the door?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dealt hardly with them, and the men fled from their face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destroyed the men of Sodom from the face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put forth their hand, pulled Lot into the house, and shut the door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the men in Lot’s house do when the men of Sodom pressed sore upon Lot, and came near to break the door?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put forth their hand, pulled Lot into the house, and shut the door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did the angels do to the men that were at the door of Lot’s house?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smote them with leprosy, and their flesh became as white as snow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smote them with fire from heaven and they were consumed in the flame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smote them with blindness, both small and great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did the angels do to the men that were at the door of Lot’s house?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smote them with blindness, both small and great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did the men of Sodom do after they were smote with blindness?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cried out and fell one man upon another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wearied themselves to find the door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wept bitterly and called out to their gods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did the men of Sodom do after they were smote with blindness?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wearied themselves to find the door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Who did the angels tell Lot to bring out of this place, after the men of Sodom were smote with blindness?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sheep, and oxen, and he asses, and menservants, and maidservants, and she asses, and camels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flocks, and herds, and tents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son in law, and thy sons, and thy daughters, and whatsoever thou hast in the city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Who did the angels tell Lot to bring out of this place, after the men of Sodom were smote with blindness?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son in law, and thy sons, and thy daughters, and whatsoever thou hast in the city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Why did the angels tell Lot they would destroy this place?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the cry of them is waxen great before the face of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their sin is very grievous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God saw that the wickedness of Sodom was great in the earth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Why did the angels tell Lot they would destroy this place?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because the cry of them is waxen great before the face of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Who sat in the gate of Sodom at even when the two angels came?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Lot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For what reason do the angel tell Lot that the LORD hath sent them to Sodom?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to destroy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observe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rescue Lot and his wife and his </a:t>
            </a:r>
            <a:r>
              <a:rPr lang="en-US" dirty="0" err="1" smtClean="0"/>
              <a:t>daugthers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For what reason do the angel tell Lot that the LORD hath sent them to Sodom?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to destroy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Lot go out, and speak unto and say, Up, get you out of this place; for the LORD will destroy this city?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AutoNum type="arabicPeriod" startAt="26"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Abraham, his father’s brother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his sons in law, which married his daughters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Melchizedek king of Salem and the priest of the most high God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did Lot go out, and speak unto and say, Up, get you out of this place; for the LORD will destroy this city?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his sons in law, which married his daughters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When Lot told them to get out of the city, what did he seem unto his sons in law?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as one that was confounded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as a prophet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as one that mocked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When Lot told them to get out of the city, what did he seem unto his sons in law?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as one that mocked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When the morning arose, why did the angels hastened Lot, saying, Arise, take thy wife, and thy two daughters, which are here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to keep them alive with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 and thou </a:t>
            </a:r>
            <a:r>
              <a:rPr lang="en-US" dirty="0" err="1" smtClean="0"/>
              <a:t>shalt</a:t>
            </a:r>
            <a:r>
              <a:rPr lang="en-US" dirty="0" smtClean="0"/>
              <a:t> live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lest thou be consumed in the iniquity of the city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When the morning arose, why did the angels hastened Lot, saying, Arise, take thy wife, and thy two daughters, which are here?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lest thou be consumed in the iniquity of the city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After the angels told Lot to take his wife and daughters, what did the angels do while Lot lingered?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angels armed themselves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angels laid hold upon his hand, and upon the hand of his wife, and upon the hand of his two daughters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angels were sore afraid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After the angels told Lot to take his wife and daughters, what did the angels do while Lot lingered?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angels laid hold upon his hand, and upon the hand of his wife, and upon the hand of his two daughters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Lot do when he saw the two angels that came to Sodom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rose up to meet them </a:t>
            </a:r>
          </a:p>
          <a:p>
            <a:pPr marL="457200" indent="-457200">
              <a:buAutoNum type="alphaU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fled before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ran to greet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Why did the angels lay hold on Lot and his wife and daughters?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the sake of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being merciful unto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of the integrity of his heart and </a:t>
            </a:r>
            <a:r>
              <a:rPr lang="en-US" dirty="0" err="1" smtClean="0"/>
              <a:t>innocency</a:t>
            </a:r>
            <a:r>
              <a:rPr lang="en-US" dirty="0" smtClean="0"/>
              <a:t> of his hands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Why did the angels lay hold on Lot and his wife and daughters?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being merciful unto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the angels do with Lot and his family after they laid hold on them?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brought him forth, to the tent of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brought him forth, and set him without the 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brought him forth, and set him in the wilderness of Beersheba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the angels do with Lot and his family after they laid hold on them?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brought him forth, and set him without the city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What did an angel tell Lot, when they had brought them forth abroad?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Escape for thy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flee from the face of Sodom’s destruction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hearken unto my voice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What did an angel tell Lot, when they had brought them forth abroad?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Escape for thy life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What warning does the angel give Lot after telling him to escape for his life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walk before me, and be thou perfect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if thou flee not, know thou that thou </a:t>
            </a:r>
            <a:r>
              <a:rPr lang="en-US" dirty="0" err="1" smtClean="0"/>
              <a:t>shalt</a:t>
            </a:r>
            <a:r>
              <a:rPr lang="en-US" dirty="0" smtClean="0"/>
              <a:t> surely die, thou, and all that are </a:t>
            </a:r>
            <a:r>
              <a:rPr lang="en-US" dirty="0" err="1" smtClean="0"/>
              <a:t>thine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look not behind thee, neither stay thou in all the plain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What warning does the angel give Lot after telling him to escape for his life?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look not behind thee, neither stay thou in all the plain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Where did the angel tell Lot to go lest he be consumed in the plain?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flee to the tent of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escape to the mountain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run away to land of Egypt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Where did the angel tell Lot to go lest he be consumed in the plain?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escape to the mountain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Lot do when he saw the two angels that came to Sodom?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rose up to meet them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What did Lot say to the angels after he was told to escape to the mountain?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Oh, not so, my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what wilt thou give me, seeing I go with no possessions?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LORD, wilt thou slay also a righteous man?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What did Lot say to the angels after he was told to escape to the mountain?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Oh, not so, my LORD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Lot says to the angels, Behold now, thy servant hath found grace in thy sight, and thou hast magnified thy mercy, which thou hast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shewed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 me how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warning me of the destruction to come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saving my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blinding the men of Sodom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Lot says to the angels, Behold now, thy servant hath found grace in thy sight, and thou hast magnified thy mercy, which thou hast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shewed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 me how?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saving my life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Why does Lot say that he cannot escape to the mountain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am old and well stricken in 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lest some evil take me, and I die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</a:t>
            </a:r>
            <a:r>
              <a:rPr lang="en-US" dirty="0" err="1" smtClean="0"/>
              <a:t>shalt</a:t>
            </a:r>
            <a:r>
              <a:rPr lang="en-US" dirty="0" smtClean="0"/>
              <a:t> go unto my country, and to my kindred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Why does Lot say that he cannot escape to the mountain?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lest some evil take me, and I die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How did Lot describe the city he asks to be permitted to flee unto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it is near to flee unto, and it is a little 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it is far to flee unto, and it is a large 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is close to flee unto, and it is a small 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How did Lot describe the city he asks to be permitted to flee unto?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it is near to flee unto, and it is a little 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What does Lot tell the angels will happen if they let him escape thither, to the little city?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shall escape the judgment of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my soul shall live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and those with me will be preserved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What does Lot tell the angels will happen if they let him escape thither, to the little city?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my soul shall live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Lot do as he rose up to meet the two angels that came to Sodom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blessed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fell on his face before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bowed himself with his face toward the ground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What did one of the angels tell Lot about the little city which he requested to flee unto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men of this city are wicked and sinners before the LORD exceedingly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not overthrow this city, for the which thou hast spoken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not destroy it for thy sake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What did one of the angels tell Lot about the little city which he requested to flee unto?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not overthrow this city, for the which thou hast spoken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 Why is Lot told, haste thee, escape thither, to the little city?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lest thou be consumed in the iniquity of Sodom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we will destroy this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I cannot do anything till thou be come thither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 Why is Lot told, haste thee, escape thither, to the little city?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I cannot do anything till thou be come thither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42. What was the name of the city called, which Lot was to flee?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sv-SE" dirty="0" smtClean="0"/>
              <a:t>	A. Zoar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B. Gomorrah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C. Gerar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42. What was the name of the city called, which Lot was to flee?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v-SE" dirty="0" smtClean="0"/>
              <a:t>	A. Zoar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 What was risen upon the earth when Lot entered into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sun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moon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wrath of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 What was risen upon the earth when Lot entered into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sun</a:t>
            </a: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 What did the LORD rain upon Sodom and upon Gomorrah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brimstone and fire from the LORD out of heaven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dust and ashes from the LORD out of heaven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hail and wind from the LORD out of heaven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 What did the LORD rain upon Sodom and upon Gomorrah?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brimstone and fire from the LORD out of heaven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Lot do as he rose up to meet the two angels that came to Sodom?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bowed himself with his face toward the ground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 What did the LORD overthrow when he rained brimstone and fire upon Sodom and Gomorrah?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both man, and beast, and the creeping thing, and the fowls of the air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those cities, and all the plain, and all the inhabitants of the cities, and that which grew upon the ground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kings of Sodom and Gomorrah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 What did the LORD overthrow when he rained brimstone and fire upon Sodom and Gomorrah?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those cities, and all the plain, and all the inhabitants of the cities, and that which grew upon the ground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 What happened when Lot’s wife looked back, as the LORD rained brimstone and fire upon Sodom and Gomorrah?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was sore afraid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cried out with a loud voice and wept bitterly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became a pillar of salt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 What happened when Lot’s wife looked back, as the LORD rained brimstone and fire upon Sodom and Gomorrah?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became a pillar of salt</a:t>
            </a:r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47. Abraham gat up early in the morning to what place, as the LORD rained brimstone and fire upon Sodom and Gomorrah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between </a:t>
            </a:r>
            <a:r>
              <a:rPr lang="en-US" dirty="0" err="1" smtClean="0"/>
              <a:t>Kadesh</a:t>
            </a:r>
            <a:r>
              <a:rPr lang="en-US" dirty="0" smtClean="0"/>
              <a:t> and </a:t>
            </a:r>
            <a:r>
              <a:rPr lang="en-US" dirty="0" err="1" smtClean="0"/>
              <a:t>Bered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between Bethel and </a:t>
            </a:r>
            <a:r>
              <a:rPr lang="en-US" dirty="0" err="1" smtClean="0"/>
              <a:t>Hai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place where he stood before the LORD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47. Abraham gat up early in the morning to what place, as the LORD rained brimstone and fire upon Sodom and Gomorrah?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place where he stood before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48. What did Abraham see when he looked toward Sodom and Gomorrah, and toward all the land of the plain?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brimstone and fire from the LORD out of heaven overthrew the plain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smoke of the country went up as the smoke of a furnace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plain and it’s cities were laid waste and the stench of it was great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48. What did Abraham see when he looked toward Sodom and Gomorrah, and toward all the land of the plain?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smoke of the country went up as the smoke of a furnace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49. What did God remember when he destroyed the cities of the plain?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A. God’s covenant, which is between him and man and every living creature of all flesh; and the waters shall no more become a flood to destroy all flesh</a:t>
            </a:r>
          </a:p>
          <a:p>
            <a:pPr>
              <a:buNone/>
            </a:pPr>
            <a:r>
              <a:rPr lang="en-US" dirty="0" smtClean="0"/>
              <a:t>B. God remembered the men of Sodom were wicked and sinners before the LORD exceedingly</a:t>
            </a:r>
          </a:p>
          <a:p>
            <a:pPr>
              <a:buNone/>
            </a:pPr>
            <a:r>
              <a:rPr lang="en-US" dirty="0" smtClean="0"/>
              <a:t>C. God remembered Abraham, and sent Lot out of the midst of the overthrow, when he overthrew the cities in the which Lot dwelt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49. What did God remember when he destroyed the cities of the plain?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God remembered Abraham, and sent Lot out of the midst of the overthrow, when he overthrew the cities in the which Lot dwelt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47_slide">
  <a:themeElements>
    <a:clrScheme name="Office Theme 2">
      <a:dk1>
        <a:srgbClr val="333333"/>
      </a:dk1>
      <a:lt1>
        <a:srgbClr val="FFFFFF"/>
      </a:lt1>
      <a:dk2>
        <a:srgbClr val="330066"/>
      </a:dk2>
      <a:lt2>
        <a:srgbClr val="FFFFFF"/>
      </a:lt2>
      <a:accent1>
        <a:srgbClr val="EBA4DD"/>
      </a:accent1>
      <a:accent2>
        <a:srgbClr val="B2B4FF"/>
      </a:accent2>
      <a:accent3>
        <a:srgbClr val="ADAAB8"/>
      </a:accent3>
      <a:accent4>
        <a:srgbClr val="DADADA"/>
      </a:accent4>
      <a:accent5>
        <a:srgbClr val="F3CFEB"/>
      </a:accent5>
      <a:accent6>
        <a:srgbClr val="A1A3E7"/>
      </a:accent6>
      <a:hlink>
        <a:srgbClr val="D9BAF7"/>
      </a:hlink>
      <a:folHlink>
        <a:srgbClr val="A6D5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C088F7"/>
        </a:accent1>
        <a:accent2>
          <a:srgbClr val="CCA1F7"/>
        </a:accent2>
        <a:accent3>
          <a:srgbClr val="ADAAB8"/>
        </a:accent3>
        <a:accent4>
          <a:srgbClr val="DADADA"/>
        </a:accent4>
        <a:accent5>
          <a:srgbClr val="DCC3FA"/>
        </a:accent5>
        <a:accent6>
          <a:srgbClr val="B991E0"/>
        </a:accent6>
        <a:hlink>
          <a:srgbClr val="D9BAF7"/>
        </a:hlink>
        <a:folHlink>
          <a:srgbClr val="E3C8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EBA4DD"/>
        </a:accent1>
        <a:accent2>
          <a:srgbClr val="B2B4FF"/>
        </a:accent2>
        <a:accent3>
          <a:srgbClr val="ADAAB8"/>
        </a:accent3>
        <a:accent4>
          <a:srgbClr val="DADADA"/>
        </a:accent4>
        <a:accent5>
          <a:srgbClr val="F3CFEB"/>
        </a:accent5>
        <a:accent6>
          <a:srgbClr val="A1A3E7"/>
        </a:accent6>
        <a:hlink>
          <a:srgbClr val="D9BAF7"/>
        </a:hlink>
        <a:folHlink>
          <a:srgbClr val="A6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BDCC66"/>
        </a:accent1>
        <a:accent2>
          <a:srgbClr val="CCA1F7"/>
        </a:accent2>
        <a:accent3>
          <a:srgbClr val="ADAAB8"/>
        </a:accent3>
        <a:accent4>
          <a:srgbClr val="DADADA"/>
        </a:accent4>
        <a:accent5>
          <a:srgbClr val="DBE2B8"/>
        </a:accent5>
        <a:accent6>
          <a:srgbClr val="B991E0"/>
        </a:accent6>
        <a:hlink>
          <a:srgbClr val="ADE09D"/>
        </a:hlink>
        <a:folHlink>
          <a:srgbClr val="E6D3A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77D9C5"/>
        </a:accent1>
        <a:accent2>
          <a:srgbClr val="D9D26C"/>
        </a:accent2>
        <a:accent3>
          <a:srgbClr val="ADAAB8"/>
        </a:accent3>
        <a:accent4>
          <a:srgbClr val="DADADA"/>
        </a:accent4>
        <a:accent5>
          <a:srgbClr val="BDE9DF"/>
        </a:accent5>
        <a:accent6>
          <a:srgbClr val="C4BE61"/>
        </a:accent6>
        <a:hlink>
          <a:srgbClr val="EDD1C7"/>
        </a:hlink>
        <a:folHlink>
          <a:srgbClr val="D9BA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088F7"/>
        </a:accent1>
        <a:accent2>
          <a:srgbClr val="CCA1F7"/>
        </a:accent2>
        <a:accent3>
          <a:srgbClr val="FFFFFF"/>
        </a:accent3>
        <a:accent4>
          <a:srgbClr val="000000"/>
        </a:accent4>
        <a:accent5>
          <a:srgbClr val="DCC3FA"/>
        </a:accent5>
        <a:accent6>
          <a:srgbClr val="B991E0"/>
        </a:accent6>
        <a:hlink>
          <a:srgbClr val="D9BAF7"/>
        </a:hlink>
        <a:folHlink>
          <a:srgbClr val="E3C8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BA4DD"/>
        </a:accent1>
        <a:accent2>
          <a:srgbClr val="B2B4FF"/>
        </a:accent2>
        <a:accent3>
          <a:srgbClr val="FFFFFF"/>
        </a:accent3>
        <a:accent4>
          <a:srgbClr val="000000"/>
        </a:accent4>
        <a:accent5>
          <a:srgbClr val="F3CFEB"/>
        </a:accent5>
        <a:accent6>
          <a:srgbClr val="A1A3E7"/>
        </a:accent6>
        <a:hlink>
          <a:srgbClr val="D9BAF7"/>
        </a:hlink>
        <a:folHlink>
          <a:srgbClr val="A6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DCC66"/>
        </a:accent1>
        <a:accent2>
          <a:srgbClr val="CCA1F7"/>
        </a:accent2>
        <a:accent3>
          <a:srgbClr val="FFFFFF"/>
        </a:accent3>
        <a:accent4>
          <a:srgbClr val="000000"/>
        </a:accent4>
        <a:accent5>
          <a:srgbClr val="DBE2B8"/>
        </a:accent5>
        <a:accent6>
          <a:srgbClr val="B991E0"/>
        </a:accent6>
        <a:hlink>
          <a:srgbClr val="ADE09D"/>
        </a:hlink>
        <a:folHlink>
          <a:srgbClr val="E6D3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7D9C5"/>
        </a:accent1>
        <a:accent2>
          <a:srgbClr val="D9D26C"/>
        </a:accent2>
        <a:accent3>
          <a:srgbClr val="FFFFFF"/>
        </a:accent3>
        <a:accent4>
          <a:srgbClr val="000000"/>
        </a:accent4>
        <a:accent5>
          <a:srgbClr val="BDE9DF"/>
        </a:accent5>
        <a:accent6>
          <a:srgbClr val="C4BE61"/>
        </a:accent6>
        <a:hlink>
          <a:srgbClr val="EDD1C7"/>
        </a:hlink>
        <a:folHlink>
          <a:srgbClr val="D9BAF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330066"/>
      </a:dk2>
      <a:lt2>
        <a:srgbClr val="FFFFFF"/>
      </a:lt2>
      <a:accent1>
        <a:srgbClr val="EBA4DD"/>
      </a:accent1>
      <a:accent2>
        <a:srgbClr val="B2B4FF"/>
      </a:accent2>
      <a:accent3>
        <a:srgbClr val="ADAAB8"/>
      </a:accent3>
      <a:accent4>
        <a:srgbClr val="DADADA"/>
      </a:accent4>
      <a:accent5>
        <a:srgbClr val="F3CFEB"/>
      </a:accent5>
      <a:accent6>
        <a:srgbClr val="A1A3E7"/>
      </a:accent6>
      <a:hlink>
        <a:srgbClr val="D9BAF7"/>
      </a:hlink>
      <a:folHlink>
        <a:srgbClr val="A6D5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C088F7"/>
        </a:accent1>
        <a:accent2>
          <a:srgbClr val="CCA1F7"/>
        </a:accent2>
        <a:accent3>
          <a:srgbClr val="ADAAB8"/>
        </a:accent3>
        <a:accent4>
          <a:srgbClr val="DADADA"/>
        </a:accent4>
        <a:accent5>
          <a:srgbClr val="DCC3FA"/>
        </a:accent5>
        <a:accent6>
          <a:srgbClr val="B991E0"/>
        </a:accent6>
        <a:hlink>
          <a:srgbClr val="D9BAF7"/>
        </a:hlink>
        <a:folHlink>
          <a:srgbClr val="E3C8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EBA4DD"/>
        </a:accent1>
        <a:accent2>
          <a:srgbClr val="B2B4FF"/>
        </a:accent2>
        <a:accent3>
          <a:srgbClr val="ADAAB8"/>
        </a:accent3>
        <a:accent4>
          <a:srgbClr val="DADADA"/>
        </a:accent4>
        <a:accent5>
          <a:srgbClr val="F3CFEB"/>
        </a:accent5>
        <a:accent6>
          <a:srgbClr val="A1A3E7"/>
        </a:accent6>
        <a:hlink>
          <a:srgbClr val="D9BAF7"/>
        </a:hlink>
        <a:folHlink>
          <a:srgbClr val="A6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BDCC66"/>
        </a:accent1>
        <a:accent2>
          <a:srgbClr val="CCA1F7"/>
        </a:accent2>
        <a:accent3>
          <a:srgbClr val="ADAAB8"/>
        </a:accent3>
        <a:accent4>
          <a:srgbClr val="DADADA"/>
        </a:accent4>
        <a:accent5>
          <a:srgbClr val="DBE2B8"/>
        </a:accent5>
        <a:accent6>
          <a:srgbClr val="B991E0"/>
        </a:accent6>
        <a:hlink>
          <a:srgbClr val="ADE09D"/>
        </a:hlink>
        <a:folHlink>
          <a:srgbClr val="E6D3A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330066"/>
        </a:dk2>
        <a:lt2>
          <a:srgbClr val="FFFFFF"/>
        </a:lt2>
        <a:accent1>
          <a:srgbClr val="77D9C5"/>
        </a:accent1>
        <a:accent2>
          <a:srgbClr val="D9D26C"/>
        </a:accent2>
        <a:accent3>
          <a:srgbClr val="ADAAB8"/>
        </a:accent3>
        <a:accent4>
          <a:srgbClr val="DADADA"/>
        </a:accent4>
        <a:accent5>
          <a:srgbClr val="BDE9DF"/>
        </a:accent5>
        <a:accent6>
          <a:srgbClr val="C4BE61"/>
        </a:accent6>
        <a:hlink>
          <a:srgbClr val="EDD1C7"/>
        </a:hlink>
        <a:folHlink>
          <a:srgbClr val="D9BA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088F7"/>
        </a:accent1>
        <a:accent2>
          <a:srgbClr val="CCA1F7"/>
        </a:accent2>
        <a:accent3>
          <a:srgbClr val="FFFFFF"/>
        </a:accent3>
        <a:accent4>
          <a:srgbClr val="000000"/>
        </a:accent4>
        <a:accent5>
          <a:srgbClr val="DCC3FA"/>
        </a:accent5>
        <a:accent6>
          <a:srgbClr val="B991E0"/>
        </a:accent6>
        <a:hlink>
          <a:srgbClr val="D9BAF7"/>
        </a:hlink>
        <a:folHlink>
          <a:srgbClr val="E3C8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BA4DD"/>
        </a:accent1>
        <a:accent2>
          <a:srgbClr val="B2B4FF"/>
        </a:accent2>
        <a:accent3>
          <a:srgbClr val="FFFFFF"/>
        </a:accent3>
        <a:accent4>
          <a:srgbClr val="000000"/>
        </a:accent4>
        <a:accent5>
          <a:srgbClr val="F3CFEB"/>
        </a:accent5>
        <a:accent6>
          <a:srgbClr val="A1A3E7"/>
        </a:accent6>
        <a:hlink>
          <a:srgbClr val="D9BAF7"/>
        </a:hlink>
        <a:folHlink>
          <a:srgbClr val="A6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DCC66"/>
        </a:accent1>
        <a:accent2>
          <a:srgbClr val="CCA1F7"/>
        </a:accent2>
        <a:accent3>
          <a:srgbClr val="FFFFFF"/>
        </a:accent3>
        <a:accent4>
          <a:srgbClr val="000000"/>
        </a:accent4>
        <a:accent5>
          <a:srgbClr val="DBE2B8"/>
        </a:accent5>
        <a:accent6>
          <a:srgbClr val="B991E0"/>
        </a:accent6>
        <a:hlink>
          <a:srgbClr val="ADE09D"/>
        </a:hlink>
        <a:folHlink>
          <a:srgbClr val="E6D3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7D9C5"/>
        </a:accent1>
        <a:accent2>
          <a:srgbClr val="D9D26C"/>
        </a:accent2>
        <a:accent3>
          <a:srgbClr val="FFFFFF"/>
        </a:accent3>
        <a:accent4>
          <a:srgbClr val="000000"/>
        </a:accent4>
        <a:accent5>
          <a:srgbClr val="BDE9DF"/>
        </a:accent5>
        <a:accent6>
          <a:srgbClr val="C4BE61"/>
        </a:accent6>
        <a:hlink>
          <a:srgbClr val="EDD1C7"/>
        </a:hlink>
        <a:folHlink>
          <a:srgbClr val="D9BAF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chri_0147_slide</Template>
  <TotalTime>101</TotalTime>
  <Words>2895</Words>
  <Application>Microsoft Office PowerPoint</Application>
  <PresentationFormat>On-screen Show (4:3)</PresentationFormat>
  <Paragraphs>740</Paragraphs>
  <Slides>125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125</vt:i4>
      </vt:variant>
    </vt:vector>
  </HeadingPairs>
  <TitlesOfParts>
    <vt:vector size="128" baseType="lpstr">
      <vt:lpstr>Arial</vt:lpstr>
      <vt:lpstr>chri_0147_slide</vt:lpstr>
      <vt:lpstr>1_Default Design</vt:lpstr>
      <vt:lpstr>Genesis Chapter Nineteen</vt:lpstr>
      <vt:lpstr>Genesis 19:1</vt:lpstr>
      <vt:lpstr>Genesis 19:1</vt:lpstr>
      <vt:lpstr>Genesis 19:1</vt:lpstr>
      <vt:lpstr>Genesis 19:1</vt:lpstr>
      <vt:lpstr>Genesis 19:1</vt:lpstr>
      <vt:lpstr>Genesis 19:1</vt:lpstr>
      <vt:lpstr>Genesis 19:1</vt:lpstr>
      <vt:lpstr>Genesis 19:1</vt:lpstr>
      <vt:lpstr>Genesis 19:2</vt:lpstr>
      <vt:lpstr>Genesis 19:2</vt:lpstr>
      <vt:lpstr>Genesis 19:2</vt:lpstr>
      <vt:lpstr>Genesis 19:2</vt:lpstr>
      <vt:lpstr>Genesis 19:3</vt:lpstr>
      <vt:lpstr>Genesis 19:3</vt:lpstr>
      <vt:lpstr>Genesis 19:3</vt:lpstr>
      <vt:lpstr>Genesis 19:3</vt:lpstr>
      <vt:lpstr>Genesis 19:4</vt:lpstr>
      <vt:lpstr>Genesis 19:4</vt:lpstr>
      <vt:lpstr>Genesis 19:5</vt:lpstr>
      <vt:lpstr>Genesis 19:5</vt:lpstr>
      <vt:lpstr>Genesis 19:6</vt:lpstr>
      <vt:lpstr>Genesis 19:6</vt:lpstr>
      <vt:lpstr>Genesis 19:7</vt:lpstr>
      <vt:lpstr>Genesis 19:7</vt:lpstr>
      <vt:lpstr>Genesis 19:8</vt:lpstr>
      <vt:lpstr>Genesis 19:8</vt:lpstr>
      <vt:lpstr>Genesis 19:8</vt:lpstr>
      <vt:lpstr>Genesis 19:8</vt:lpstr>
      <vt:lpstr>Genesis 19:8</vt:lpstr>
      <vt:lpstr>Genesis 19:8</vt:lpstr>
      <vt:lpstr>Genesis 19:9</vt:lpstr>
      <vt:lpstr>Genesis 19:9</vt:lpstr>
      <vt:lpstr>Genesis 19:9</vt:lpstr>
      <vt:lpstr>Genesis 19:9</vt:lpstr>
      <vt:lpstr>Genesis 19:9</vt:lpstr>
      <vt:lpstr>Genesis 19:9</vt:lpstr>
      <vt:lpstr>Genesis 19:9</vt:lpstr>
      <vt:lpstr>Genesis 19:9</vt:lpstr>
      <vt:lpstr>Genesis 19:10</vt:lpstr>
      <vt:lpstr>Genesis 19:10</vt:lpstr>
      <vt:lpstr>Genesis 19:11</vt:lpstr>
      <vt:lpstr>Genesis 19:11</vt:lpstr>
      <vt:lpstr>Genesis 19:11</vt:lpstr>
      <vt:lpstr>Genesis 19:11</vt:lpstr>
      <vt:lpstr>Genesis 19:12</vt:lpstr>
      <vt:lpstr>Genesis 19:12</vt:lpstr>
      <vt:lpstr>Genesis 19:13</vt:lpstr>
      <vt:lpstr>Genesis 19:13</vt:lpstr>
      <vt:lpstr>Genesis 19:13</vt:lpstr>
      <vt:lpstr>Genesis 19:13</vt:lpstr>
      <vt:lpstr>Genesis 19:14</vt:lpstr>
      <vt:lpstr>Genesis 19:14</vt:lpstr>
      <vt:lpstr>Genesis 19:14</vt:lpstr>
      <vt:lpstr>Genesis 19:14</vt:lpstr>
      <vt:lpstr>Genesis 19:15</vt:lpstr>
      <vt:lpstr>Genesis 19:15</vt:lpstr>
      <vt:lpstr>Genesis 19:16</vt:lpstr>
      <vt:lpstr>Genesis 19:16</vt:lpstr>
      <vt:lpstr>Genesis 19:16</vt:lpstr>
      <vt:lpstr>Genesis 19:16</vt:lpstr>
      <vt:lpstr>Genesis 19:16</vt:lpstr>
      <vt:lpstr>Genesis 19:16</vt:lpstr>
      <vt:lpstr>Genesis 19:17</vt:lpstr>
      <vt:lpstr>Genesis 19:17</vt:lpstr>
      <vt:lpstr>Genesis 19:17</vt:lpstr>
      <vt:lpstr>Genesis 19:17</vt:lpstr>
      <vt:lpstr>Genesis 19:17</vt:lpstr>
      <vt:lpstr>Genesis 19:17</vt:lpstr>
      <vt:lpstr>Genesis 19:18</vt:lpstr>
      <vt:lpstr>Genesis 19:18</vt:lpstr>
      <vt:lpstr>Genesis 19:19</vt:lpstr>
      <vt:lpstr>Genesis 19:19</vt:lpstr>
      <vt:lpstr>Genesis 19:19</vt:lpstr>
      <vt:lpstr>Genesis 19:19</vt:lpstr>
      <vt:lpstr>Genesis 19:20</vt:lpstr>
      <vt:lpstr>Genesis 19:20</vt:lpstr>
      <vt:lpstr>Genesis 19:20</vt:lpstr>
      <vt:lpstr>Genesis 19:20</vt:lpstr>
      <vt:lpstr>Genesis 19:21</vt:lpstr>
      <vt:lpstr>Genesis 19:21</vt:lpstr>
      <vt:lpstr>Genesis 19:22</vt:lpstr>
      <vt:lpstr>Genesis 19:22</vt:lpstr>
      <vt:lpstr>Genesis 19:22</vt:lpstr>
      <vt:lpstr>Genesis 19:22</vt:lpstr>
      <vt:lpstr>Genesis 19:23</vt:lpstr>
      <vt:lpstr>Genesis 19:23</vt:lpstr>
      <vt:lpstr>Genesis 19:24</vt:lpstr>
      <vt:lpstr>Genesis 19:24</vt:lpstr>
      <vt:lpstr>Genesis 19:25</vt:lpstr>
      <vt:lpstr>Genesis 19:25</vt:lpstr>
      <vt:lpstr>Genesis 19:26</vt:lpstr>
      <vt:lpstr>Genesis 19:26</vt:lpstr>
      <vt:lpstr>Genesis 19:27</vt:lpstr>
      <vt:lpstr>Genesis 19:27</vt:lpstr>
      <vt:lpstr>Genesis 19:28</vt:lpstr>
      <vt:lpstr>Genesis 19:28</vt:lpstr>
      <vt:lpstr>Genesis 19:29</vt:lpstr>
      <vt:lpstr>Genesis 19:29</vt:lpstr>
      <vt:lpstr>Genesis 19:30</vt:lpstr>
      <vt:lpstr>Genesis 19:30</vt:lpstr>
      <vt:lpstr>Genesis 19:30</vt:lpstr>
      <vt:lpstr>Genesis 19:30</vt:lpstr>
      <vt:lpstr>Genesis 19:31</vt:lpstr>
      <vt:lpstr>Genesis 19:31</vt:lpstr>
      <vt:lpstr>Genesis 19:32</vt:lpstr>
      <vt:lpstr>Genesis 19:32</vt:lpstr>
      <vt:lpstr>Genesis 19:33</vt:lpstr>
      <vt:lpstr>Genesis 19:33</vt:lpstr>
      <vt:lpstr>Genesis 19:34</vt:lpstr>
      <vt:lpstr>Genesis 19:34</vt:lpstr>
      <vt:lpstr>Genesis 19:34</vt:lpstr>
      <vt:lpstr>Genesis 19:34</vt:lpstr>
      <vt:lpstr>Genesis 19:35</vt:lpstr>
      <vt:lpstr>Genesis 19:35</vt:lpstr>
      <vt:lpstr>Genesis 19:36</vt:lpstr>
      <vt:lpstr>Genesis 19:36</vt:lpstr>
      <vt:lpstr>Genesis 19:37</vt:lpstr>
      <vt:lpstr>Genesis 19:37</vt:lpstr>
      <vt:lpstr>Genesis 19:37</vt:lpstr>
      <vt:lpstr>Genesis 19:37</vt:lpstr>
      <vt:lpstr>Genesis 19:38</vt:lpstr>
      <vt:lpstr>Genesis 19:38</vt:lpstr>
      <vt:lpstr>Genesis 19:38</vt:lpstr>
      <vt:lpstr>Genesis 19:38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Nineteen</dc:title>
  <dc:creator>ANDREW N. PERKINS</dc:creator>
  <cp:lastModifiedBy>ANDREW N. PERKINS</cp:lastModifiedBy>
  <cp:revision>11</cp:revision>
  <dcterms:created xsi:type="dcterms:W3CDTF">2012-10-12T14:31:29Z</dcterms:created>
  <dcterms:modified xsi:type="dcterms:W3CDTF">2012-10-12T16:13:05Z</dcterms:modified>
</cp:coreProperties>
</file>