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68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100" d="100"/>
          <a:sy n="100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71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29B7C0F-8769-40F7-93A7-4293B46BDB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534D23-8DF3-4360-93CA-83F5C44C50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73D741-EB59-40E1-89FD-D3AED5ABDA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DDAB8-7A00-4F24-A426-2A0A6E7BB3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647445-4FCC-42E5-B368-C2AA8FD29E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157E8-7BC7-4ED6-AE44-59AC41A498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8EA43E-EE8A-4E0F-9CA0-1B06639CD7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59F71-81CC-4629-969C-8E422326DD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1D99E-A991-47AA-8C82-77BB9ACECC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96032-1585-41E1-A7F8-6BCB6C9109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CBE2EE-9708-4D4E-88D7-04EAF84469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D872D-C097-415B-8BA4-C0937FA213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70F889-A73B-4217-9679-A7822C4548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E404E-E3F8-4941-BFF5-FA286C6A82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25E81-AA36-4C87-BD09-BB856CAC2A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100052-D766-44CD-AE2E-72B4F683EB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10F81-D51D-4240-B1AA-316E097956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EFC4F-0809-4970-8FA1-ABD6994B39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F8217-52A8-4585-9AB3-302B0E9490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264C5-A6AE-42D5-B6BC-326D50469E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3BFF5-213C-4400-9276-06C929BE45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08FF44-58F9-4174-9E5B-83322B7EA7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20FFD-92E0-483B-BEAE-27CF3B20BA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DB8C063-D331-4344-8F62-4190BCD041FD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132F9AE-883A-4B68-B977-70A46A896015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Genesis Chapter Twenty	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When God came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 dream, what had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not done?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come near Sarah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sinned against Abraham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taken Abraham’s possessions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When God came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 dream, what had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not done?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come near Sarah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How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respond when God said, Behold, thou art but a dead man?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Oh, not so, my LORD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LORD, wilt thou slay also a righteous nation?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Oh let not the LORD be angry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How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respond when God said, Behold, thou art but a dead man?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LORD, wilt thou slay also a righteous nation?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God that Abraham said that Sarah was his sister, and what did Sarah say about Abraham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is my husband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is my kinsman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is my brother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God that Abraham said that Sarah was his sister, and what did Sarah say about Abraham?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is my brother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God that he took Sarah in the __________ of his heart and __________ of his hands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integrity/</a:t>
            </a:r>
            <a:r>
              <a:rPr lang="en-US" dirty="0" err="1" smtClean="0"/>
              <a:t>innocency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clearness/cleanness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pureness/guiltlessness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told God that he took Sarah in the __________ of his heart and __________ of his hands?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integrity/</a:t>
            </a:r>
            <a:r>
              <a:rPr lang="en-US" dirty="0" err="1" smtClean="0"/>
              <a:t>innocency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did God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 dream, about what he knew about how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had taken Sarah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 marL="457200" indent="-457200">
              <a:buAutoNum type="alphaUcPeriod"/>
            </a:pPr>
            <a:r>
              <a:rPr lang="en-US" dirty="0" smtClean="0"/>
              <a:t>Yea, I know that thou didst this in the integrity of thy heart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Yea, I know that thou didst this in the lust of thy flesh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Yea, I know that thou didst this unaware of thy sin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did God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 dream, about what he knew about how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had taken Sarah?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Yea, I know that thou didst this in the integrity of thy heart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And Abraham journeyed from thence toward the south country, and dwelled between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Kadesh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Shur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sojourned in what place?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None/>
            </a:pPr>
            <a:endParaRPr lang="en-US" dirty="0"/>
          </a:p>
          <a:p>
            <a:pPr marL="457200" indent="-457200">
              <a:buNone/>
            </a:pPr>
            <a:r>
              <a:rPr lang="nl-NL" dirty="0" smtClean="0"/>
              <a:t>	A. Zoar</a:t>
            </a:r>
          </a:p>
          <a:p>
            <a:pPr marL="457200" indent="-457200">
              <a:buNone/>
            </a:pPr>
            <a:endParaRPr lang="nl-NL" dirty="0" smtClean="0"/>
          </a:p>
          <a:p>
            <a:pPr marL="457200" indent="-457200">
              <a:buNone/>
            </a:pPr>
            <a:r>
              <a:rPr lang="nl-NL" dirty="0" smtClean="0"/>
              <a:t>	B. Gerar</a:t>
            </a:r>
          </a:p>
          <a:p>
            <a:pPr marL="457200" indent="-457200">
              <a:buNone/>
            </a:pPr>
            <a:endParaRPr lang="nl-NL" dirty="0" smtClean="0"/>
          </a:p>
          <a:p>
            <a:pPr marL="457200" indent="-457200">
              <a:buNone/>
            </a:pPr>
            <a:r>
              <a:rPr lang="nl-NL" dirty="0" smtClean="0"/>
              <a:t>	C. Beersheba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How had God withheld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sinning against God?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therefore suffered I thee not to touch wine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therefore suffered I thee not to touch Sarah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therefore suffered I thee not to touch Abraham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How had God withheld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from sinning against God?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therefore suffered I thee not to touch Sarah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did God tell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do with Sarah?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entreated her well for Abraham’s sake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Behold, she is in </a:t>
            </a:r>
            <a:r>
              <a:rPr lang="en-US" dirty="0" err="1" smtClean="0"/>
              <a:t>thine</a:t>
            </a:r>
            <a:r>
              <a:rPr lang="en-US" dirty="0" smtClean="0"/>
              <a:t> hand; do to her as it </a:t>
            </a:r>
            <a:r>
              <a:rPr lang="en-US" dirty="0" err="1" smtClean="0"/>
              <a:t>pleaseth</a:t>
            </a:r>
            <a:r>
              <a:rPr lang="en-US" dirty="0" smtClean="0"/>
              <a:t>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Now therefore restore the man his wife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did God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do with Sarah?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Now therefore restore the man his wife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God told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Abraham is a prophet, and what will he do for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shall rain upon </a:t>
            </a:r>
            <a:r>
              <a:rPr lang="en-US" dirty="0" err="1" smtClean="0"/>
              <a:t>thine</a:t>
            </a:r>
            <a:r>
              <a:rPr lang="en-US" dirty="0" smtClean="0"/>
              <a:t> enemies brimstone and fire out of heaven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shall pray for thee, and thou </a:t>
            </a:r>
            <a:r>
              <a:rPr lang="en-US" dirty="0" err="1" smtClean="0"/>
              <a:t>shalt</a:t>
            </a:r>
            <a:r>
              <a:rPr lang="en-US" dirty="0" smtClean="0"/>
              <a:t> live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shall build there an altar unto the LORD in thy name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God told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that Abraham is a prophet, and what will he do for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shall pray for thee, and thou </a:t>
            </a:r>
            <a:r>
              <a:rPr lang="en-US" dirty="0" err="1" smtClean="0"/>
              <a:t>shalt</a:t>
            </a:r>
            <a:r>
              <a:rPr lang="en-US" dirty="0" smtClean="0"/>
              <a:t> live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will happen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if he restores not Sarah to Abraham?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lest thou be consumed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now will I deal worse with thee, than with the men of Sodom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thou </a:t>
            </a:r>
            <a:r>
              <a:rPr lang="en-US" dirty="0" err="1" smtClean="0"/>
              <a:t>shalt</a:t>
            </a:r>
            <a:r>
              <a:rPr lang="en-US" dirty="0" smtClean="0"/>
              <a:t> surely die, thou, and all that are </a:t>
            </a:r>
            <a:r>
              <a:rPr lang="en-US" dirty="0" err="1" smtClean="0"/>
              <a:t>thine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will happen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if he restores not Sarah to Abraham?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thou </a:t>
            </a:r>
            <a:r>
              <a:rPr lang="en-US" dirty="0" err="1" smtClean="0"/>
              <a:t>shalt</a:t>
            </a:r>
            <a:r>
              <a:rPr lang="en-US" dirty="0" smtClean="0"/>
              <a:t> surely die, thou, and all that are </a:t>
            </a:r>
            <a:r>
              <a:rPr lang="en-US" dirty="0" err="1" smtClean="0"/>
              <a:t>thine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rising early in the morning after God came to him in a dream by night?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escaped to the mountain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called all his servants, and told all these things in their 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he armed his trained servants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 rising early in the morning after God came to him in a dream by night?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called all his servants, and told all these things in their ears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Abraham journeyed from thence toward the south country, and dwelled between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Kadesh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Shur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sojourned in what place? </a:t>
            </a:r>
          </a:p>
          <a:p>
            <a:pPr marL="457200" indent="-457200">
              <a:buNone/>
            </a:pPr>
            <a:endParaRPr lang="nl-NL" dirty="0" smtClean="0"/>
          </a:p>
          <a:p>
            <a:pPr marL="457200" indent="-457200">
              <a:buNone/>
            </a:pPr>
            <a:r>
              <a:rPr lang="nl-NL" dirty="0" smtClean="0"/>
              <a:t>	B. Gerar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was the response of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servants to what God had told him in a dream by night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he seemed as one that mocked unto his servants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made Abraham rich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men were sore afraid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was the response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servants to what God had told him in a dream by night?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men were sore afraid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After God came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 dream by night,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called Abraham, and said what unto him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 marL="457200" indent="-457200">
              <a:buAutoNum type="alphaUcPeriod"/>
            </a:pPr>
            <a:r>
              <a:rPr lang="en-US" dirty="0" smtClean="0"/>
              <a:t>This one fellow came in to sojourn, and he will needs be a judge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Let a little water, I pray you, be fetched, and wash your feet, and rest yourself under the tree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What hast thou done unto us?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16. After God came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 dream by night,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called Abraham, and said what unto him?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What hast thou done unto us?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asks Abraham has he offended him, that he has brought what on him and his kingdom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great wickedness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 great iniquity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great sin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17.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asks Abraham has he offended him, that he has brought what on him and his kingdom?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great sin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deeds does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 that Abraham has done unto him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that were wickedly conceived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that should be hidden from men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that ought not to be done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18. What deeds does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say that Abraham has done unto him?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that ought not to be done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After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said unto Abraham, thou hast done deeds unto me that ought not to be done, what does he ask Abraham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Wilt thou also destroy the righteous with the wicked?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Where is Sarah thy wife?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What </a:t>
            </a:r>
            <a:r>
              <a:rPr lang="en-US" dirty="0" err="1" smtClean="0"/>
              <a:t>sawest</a:t>
            </a:r>
            <a:r>
              <a:rPr lang="en-US" dirty="0" smtClean="0"/>
              <a:t> thou, that thou hast done this thing?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19. After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said unto Abraham, thou hast done deeds unto me that ought not to be done, what does he ask Abraham?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What </a:t>
            </a:r>
            <a:r>
              <a:rPr lang="en-US" dirty="0" err="1" smtClean="0"/>
              <a:t>sawest</a:t>
            </a:r>
            <a:r>
              <a:rPr lang="en-US" dirty="0" smtClean="0"/>
              <a:t> thou, that thou hast done this thing?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Abraham say of Sarah his wife, when he sojourned in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 shall be a mother of nations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is my sister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shall Sarah, that is ninety years old, bear?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After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said that Abraham had done deeds that ought not to be done, What did Abraham say, about this place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 cry of this place is great, because your sin is very grievous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Sarah is a fairer than all women in this place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thought, Surely the fear of God is not in this place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20. After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said that Abraham had done deeds that ought not to be done, What did Abraham say, about this place?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 thought, Surely the fear of God is not in this place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Because Abraham thought that the fear of God is not in this place, what did he think would happen?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they will slay me for my wife's sake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will do unto me as is good in their eyes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will destroy the righteous as the wicked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21. Because Abraham thought that the fear of God is not in this place, what did he think would happen?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they will slay me for my wife's sake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What relation is Sarah to Abraham?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cousin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neice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sister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22. What relation is Sarah to Abraham?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sister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How is Sarah, Abraham’s sister?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she is the daughter of his mother, but not the daughter of his father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is the daughter of his father, but not the daughter of his mother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 is the adopted daughter of his father and his mother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23. How is Sarah, Abraham’s sister?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is the daughter of his father, but not the daughter of his mother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What did Abraham’s sister Sarah become?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mother of nations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Abraham’s wife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old and well stricken in age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24. What did Abraham’s sister Sarah become?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Abraham’s wife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Abraham say of Sarah his wife, when he sojourned in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She is my sister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What does Abraham say that God caused him to do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to wander from my father's house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to go in unto Hagar, Sarah’s maid the Egyptian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to slaughter </a:t>
            </a:r>
            <a:r>
              <a:rPr lang="en-US" dirty="0" err="1" smtClean="0"/>
              <a:t>Chedorlaomer</a:t>
            </a:r>
            <a:r>
              <a:rPr lang="en-US" dirty="0" smtClean="0"/>
              <a:t>, and of the kings that were with him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25. What does Abraham say that God caused him to do?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to wander from my father's house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6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kindness does Abraham request that Sarah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shew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unto him; at every place whither they came?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57200" indent="-457200">
              <a:buAutoNum type="arabicPeriod" startAt="26"/>
            </a:pPr>
            <a:endParaRPr lang="en-US" dirty="0"/>
          </a:p>
          <a:p>
            <a:pPr marL="457200" indent="-457200">
              <a:buNone/>
            </a:pPr>
            <a:r>
              <a:rPr lang="en-US" dirty="0" smtClean="0"/>
              <a:t>	A. say of me, He is my husband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say of me, He is a prophet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say of me, He is my brother</a:t>
            </a:r>
          </a:p>
          <a:p>
            <a:pPr marL="457200" indent="-4572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 startAt="26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kindness does Abraham request that Sarah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shew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unto him; at every place whither they came? </a:t>
            </a: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say of me, He is my brother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give to Abraham in addition to restoring Sarah his wife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cattle, silver, and gold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flocks, and herds, and tents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sheep, and oxen, and menservants, and </a:t>
            </a:r>
            <a:r>
              <a:rPr lang="en-US" dirty="0" err="1" smtClean="0"/>
              <a:t>womenservants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27.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give to Abraham in addition to restoring Sarah his wife?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sheep, and oxen, and menservants, and </a:t>
            </a:r>
            <a:r>
              <a:rPr lang="en-US" dirty="0" err="1" smtClean="0"/>
              <a:t>womenservants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After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restored Sarah, Abraham’s wife to him, where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tell Abraham to dwell?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 marL="457200" indent="-457200">
              <a:buAutoNum type="alphaUcPeriod"/>
            </a:pPr>
            <a:r>
              <a:rPr lang="en-US" dirty="0" smtClean="0"/>
              <a:t>now therefore behold thy wife, take her, and go thy way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dwell here in the field of </a:t>
            </a:r>
            <a:r>
              <a:rPr lang="en-US" dirty="0" err="1" smtClean="0"/>
              <a:t>Ephron</a:t>
            </a:r>
            <a:r>
              <a:rPr lang="en-US" dirty="0" smtClean="0"/>
              <a:t> which was in </a:t>
            </a:r>
            <a:r>
              <a:rPr lang="en-US" dirty="0" err="1" smtClean="0"/>
              <a:t>Machpelah</a:t>
            </a:r>
            <a:r>
              <a:rPr lang="en-US" dirty="0" smtClean="0"/>
              <a:t>, which was before </a:t>
            </a:r>
            <a:r>
              <a:rPr lang="en-US" dirty="0" err="1" smtClean="0"/>
              <a:t>Mamre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Behold, my land is before thee: dwell where it </a:t>
            </a:r>
            <a:r>
              <a:rPr lang="en-US" dirty="0" err="1" smtClean="0"/>
              <a:t>pleaseth</a:t>
            </a:r>
            <a:r>
              <a:rPr lang="en-US" dirty="0" smtClean="0"/>
              <a:t> thee.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20:15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28. After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restored Sarah, Abraham’s wife to him, where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tell Abraham to dwell?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Behold, my land is before thee: dwell where it </a:t>
            </a:r>
            <a:r>
              <a:rPr lang="en-US" dirty="0" err="1" smtClean="0"/>
              <a:t>pleaseth</a:t>
            </a:r>
            <a:r>
              <a:rPr lang="en-US" dirty="0" smtClean="0"/>
              <a:t> thee.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tell Sarah that he had given her brother?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four hundred shekels of silver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an hundred pieces of gold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thousand pieces of silver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tell Sarah that he had given her brother?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thousand pieces of silver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Who sent, and took Sarah, when Abraham sojourned in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</a:t>
            </a:r>
            <a:r>
              <a:rPr lang="en-US" dirty="0" err="1" smtClean="0"/>
              <a:t>Eliezer</a:t>
            </a:r>
            <a:r>
              <a:rPr lang="en-US" dirty="0" smtClean="0"/>
              <a:t> of Damascus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Phichol</a:t>
            </a:r>
            <a:r>
              <a:rPr lang="en-US" dirty="0" smtClean="0"/>
              <a:t> the chief captain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Abimelech</a:t>
            </a:r>
            <a:r>
              <a:rPr lang="en-US" dirty="0" smtClean="0"/>
              <a:t> king of </a:t>
            </a:r>
            <a:r>
              <a:rPr lang="en-US" dirty="0" err="1" smtClean="0"/>
              <a:t>Gerar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What did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tell Sarah that her brother Abraham and the thousand pieces of silver, was to her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a covering of the eyes, unto all that are with thee, and with all other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gifts from the LORD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vindication of thy innocence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30. What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tell Sarah that her brother Abraham and the thousand pieces of silver, was to her?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covering of the eyes, unto all that are with thee, and with all other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31. After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restored Sarah to Abraham, what happened when Abraham prayed unto God?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God healed </a:t>
            </a:r>
            <a:r>
              <a:rPr lang="en-US" dirty="0" err="1" smtClean="0"/>
              <a:t>Abimelech</a:t>
            </a:r>
            <a:r>
              <a:rPr lang="en-US" dirty="0" smtClean="0"/>
              <a:t>, and his wife, and his maidservants; and they bare children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God remembered Abraham, and blessed </a:t>
            </a:r>
            <a:r>
              <a:rPr lang="en-US" dirty="0" err="1" smtClean="0"/>
              <a:t>Abimelech</a:t>
            </a:r>
            <a:r>
              <a:rPr lang="en-US" dirty="0" smtClean="0"/>
              <a:t> for Abraham’s sake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God removed the plague from </a:t>
            </a:r>
            <a:r>
              <a:rPr lang="en-US" dirty="0" err="1" smtClean="0"/>
              <a:t>Abimelech’s</a:t>
            </a:r>
            <a:r>
              <a:rPr lang="en-US" dirty="0" smtClean="0"/>
              <a:t> house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31. After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restored Sarah to Abraham, what happened when Abraham prayed unto God?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God healed </a:t>
            </a:r>
            <a:r>
              <a:rPr lang="en-US" dirty="0" err="1" smtClean="0"/>
              <a:t>Abimelech</a:t>
            </a:r>
            <a:r>
              <a:rPr lang="en-US" dirty="0" smtClean="0"/>
              <a:t>, and his wife, and his maidservants; and they bare children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32. Why did Abraham’s prayer cause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Abimelech’s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wife, and maidservants to bare children?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For the LORD had fast closed up all the wombs of the house of </a:t>
            </a:r>
            <a:r>
              <a:rPr lang="en-US" dirty="0" err="1" smtClean="0"/>
              <a:t>Abimelech</a:t>
            </a:r>
            <a:r>
              <a:rPr lang="en-US" dirty="0" smtClean="0"/>
              <a:t>, because of Sarah Abraham's wife</a:t>
            </a:r>
          </a:p>
          <a:p>
            <a:pPr>
              <a:buNone/>
            </a:pPr>
            <a:r>
              <a:rPr lang="en-US" dirty="0" smtClean="0"/>
              <a:t>	B. For the LORD blessed the house of </a:t>
            </a:r>
            <a:r>
              <a:rPr lang="en-US" dirty="0" err="1" smtClean="0"/>
              <a:t>Abimelech</a:t>
            </a:r>
            <a:r>
              <a:rPr lang="en-US" dirty="0" smtClean="0"/>
              <a:t> to be fruitful and multiply</a:t>
            </a:r>
          </a:p>
          <a:p>
            <a:pPr>
              <a:buNone/>
            </a:pPr>
            <a:r>
              <a:rPr lang="en-US" dirty="0" smtClean="0"/>
              <a:t>	C. For the LORD had plagued all the women of the house of </a:t>
            </a:r>
            <a:r>
              <a:rPr lang="en-US" dirty="0" err="1" smtClean="0"/>
              <a:t>Abimelech</a:t>
            </a:r>
            <a:r>
              <a:rPr lang="en-US" dirty="0" smtClean="0"/>
              <a:t>, because of Sarah Abraham’s wife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32. Why did Abraham’s prayer cause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wife, and maidservants to bare children?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For the LORD had fast closed up all the wombs of the house of </a:t>
            </a:r>
            <a:r>
              <a:rPr lang="en-US" dirty="0" err="1" smtClean="0"/>
              <a:t>Abimelech</a:t>
            </a:r>
            <a:r>
              <a:rPr lang="en-US" dirty="0" smtClean="0"/>
              <a:t>, because of Sarah Abraham's wife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Who sent, and took Sarah, when Abraham sojourned in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Gerar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Abimelech</a:t>
            </a:r>
            <a:r>
              <a:rPr lang="en-US" dirty="0" smtClean="0"/>
              <a:t> king of </a:t>
            </a:r>
            <a:r>
              <a:rPr lang="en-US" dirty="0" err="1" smtClean="0"/>
              <a:t>Gerar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</a:t>
            </a:r>
            <a:r>
              <a:rPr lang="en-US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20:3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Why did God come to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 dream by night, and say to him, Behold, thou art but a dead man?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	A. Because the cry of </a:t>
            </a:r>
            <a:r>
              <a:rPr lang="en-US" dirty="0" err="1" smtClean="0"/>
              <a:t>Gerar</a:t>
            </a:r>
            <a:r>
              <a:rPr lang="en-US" dirty="0" smtClean="0"/>
              <a:t> is great, and because your sin is very grievous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for the woman which thou hast taken; for she is a man's wife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for your wickedness is great in the earth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20:3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Why did God come to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Abimelech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a dream by night, and say to him, Behold, thou art but a dead man?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for the woman which thou hast taken; for she is a man's wife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62_slide">
  <a:themeElements>
    <a:clrScheme name="Office Theme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chri_0062_slide</Template>
  <TotalTime>52</TotalTime>
  <Words>1456</Words>
  <Application>Microsoft Office PowerPoint</Application>
  <PresentationFormat>On-screen Show (4:3)</PresentationFormat>
  <Paragraphs>384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65</vt:i4>
      </vt:variant>
    </vt:vector>
  </HeadingPairs>
  <TitlesOfParts>
    <vt:vector size="68" baseType="lpstr">
      <vt:lpstr>Arial</vt:lpstr>
      <vt:lpstr>chri_0062_slide</vt:lpstr>
      <vt:lpstr>1_Default Design</vt:lpstr>
      <vt:lpstr>Genesis Chapter Twenty </vt:lpstr>
      <vt:lpstr>Genesis 20:1</vt:lpstr>
      <vt:lpstr>Genesis 20:1</vt:lpstr>
      <vt:lpstr>Genesis 20:2</vt:lpstr>
      <vt:lpstr>Genesis 20:2</vt:lpstr>
      <vt:lpstr>Genesis 20:2</vt:lpstr>
      <vt:lpstr>Genesis 20:2</vt:lpstr>
      <vt:lpstr>Genesis 20:3</vt:lpstr>
      <vt:lpstr>Genesis 20:3</vt:lpstr>
      <vt:lpstr>Genesis 20:4</vt:lpstr>
      <vt:lpstr>Genesis 20:4</vt:lpstr>
      <vt:lpstr>Genesis 20:4</vt:lpstr>
      <vt:lpstr>Genesis 20:4</vt:lpstr>
      <vt:lpstr>Genesis 20:5</vt:lpstr>
      <vt:lpstr>Genesis 20:5</vt:lpstr>
      <vt:lpstr>Genesis 20:5</vt:lpstr>
      <vt:lpstr>Genesis 20:5</vt:lpstr>
      <vt:lpstr>Genesis 20:6</vt:lpstr>
      <vt:lpstr>Genesis 20:6</vt:lpstr>
      <vt:lpstr>Genesis 20:6</vt:lpstr>
      <vt:lpstr>Genesis 20:6</vt:lpstr>
      <vt:lpstr>Genesis 20:7</vt:lpstr>
      <vt:lpstr>Genesis 20:7</vt:lpstr>
      <vt:lpstr>Genesis 20:7</vt:lpstr>
      <vt:lpstr>Genesis 20:7</vt:lpstr>
      <vt:lpstr>Genesis 20:7</vt:lpstr>
      <vt:lpstr>Genesis 20:7</vt:lpstr>
      <vt:lpstr>Genesis 20:8</vt:lpstr>
      <vt:lpstr>Genesis 20:8</vt:lpstr>
      <vt:lpstr>Genesis 20:8</vt:lpstr>
      <vt:lpstr>Genesis 20:8</vt:lpstr>
      <vt:lpstr>Genesis 20:9</vt:lpstr>
      <vt:lpstr>Genesis 20:9</vt:lpstr>
      <vt:lpstr>Genesis 20:9</vt:lpstr>
      <vt:lpstr>Genesis 20:9</vt:lpstr>
      <vt:lpstr>Genesis 20:9</vt:lpstr>
      <vt:lpstr>Genesis 20:9</vt:lpstr>
      <vt:lpstr>Genesis 20:10</vt:lpstr>
      <vt:lpstr>Genesis 20:10</vt:lpstr>
      <vt:lpstr>Genesis 20:11</vt:lpstr>
      <vt:lpstr>Genesis 20:11</vt:lpstr>
      <vt:lpstr>Genesis 20:11</vt:lpstr>
      <vt:lpstr>Genesis 20:11</vt:lpstr>
      <vt:lpstr>Genesis 20:12</vt:lpstr>
      <vt:lpstr>Genesis 20:12</vt:lpstr>
      <vt:lpstr>Genesis 20:12</vt:lpstr>
      <vt:lpstr>Genesis 20:12</vt:lpstr>
      <vt:lpstr>Genesis 20:12</vt:lpstr>
      <vt:lpstr>Genesis 20:12</vt:lpstr>
      <vt:lpstr>Genesis 20:13</vt:lpstr>
      <vt:lpstr>Genesis 20:13</vt:lpstr>
      <vt:lpstr>Genesis 20:13</vt:lpstr>
      <vt:lpstr>Genesis 20:13</vt:lpstr>
      <vt:lpstr>Genesis 20:14</vt:lpstr>
      <vt:lpstr>Genesis 20:14</vt:lpstr>
      <vt:lpstr>Genesis 20:15</vt:lpstr>
      <vt:lpstr>Genesis 20:15</vt:lpstr>
      <vt:lpstr>Genesis 20:16</vt:lpstr>
      <vt:lpstr>Genesis 20:16</vt:lpstr>
      <vt:lpstr>Genesis 20:16</vt:lpstr>
      <vt:lpstr>Genesis 20:16</vt:lpstr>
      <vt:lpstr>Genesis 20:17</vt:lpstr>
      <vt:lpstr>Genesis 20:17</vt:lpstr>
      <vt:lpstr>Genesis 20:18</vt:lpstr>
      <vt:lpstr>Genesis 20:18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Chapter Twenty </dc:title>
  <dc:creator>ANDREW N. PERKINS</dc:creator>
  <cp:lastModifiedBy>ANDREW N. PERKINS</cp:lastModifiedBy>
  <cp:revision>6</cp:revision>
  <dcterms:created xsi:type="dcterms:W3CDTF">2012-10-12T19:36:09Z</dcterms:created>
  <dcterms:modified xsi:type="dcterms:W3CDTF">2012-10-12T20:28:20Z</dcterms:modified>
</cp:coreProperties>
</file>