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s/slide99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0" autoAdjust="0"/>
    <p:restoredTop sz="94600"/>
  </p:normalViewPr>
  <p:slideViewPr>
    <p:cSldViewPr>
      <p:cViewPr varScale="1">
        <p:scale>
          <a:sx n="100" d="100"/>
          <a:sy n="100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102" Type="http://schemas.openxmlformats.org/officeDocument/2006/relationships/slide" Target="slides/slide100.xml"/><Relationship Id="rId11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13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14" Type="http://schemas.openxmlformats.org/officeDocument/2006/relationships/tableStyles" Target="tableStyle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D61B9F-0153-490D-8026-7062728715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34D024D-157A-4469-8268-66381E9192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FBB84-C5A5-44D0-9B12-84FC961ECA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687E8-EFE9-42E2-8426-72E7B18DD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23058BC-AE4B-41B3-9CE6-85E903E43D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0B28E-09A8-4701-A48F-74F7EBC788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B4836-3095-49EE-BF03-16A7F960EE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E54A2-7336-4487-B979-3ED9FECA2E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F5A1D-E9F3-4CCE-98AE-A037C96B7B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34FC8-E8E3-45DB-A715-0BBAFD3B2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98790-94D6-4918-A16C-A1F865F39E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09A4C-0E2E-4DE3-B76C-C4BBC6CE0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A377B-DE57-4A91-AFEF-924B978E8B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FDFA3-92D5-486B-B45B-37D8BBF137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D1380-E784-48B9-8598-D03A0AB3E9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01643-DD3A-4B88-A30A-39F424779F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DB3ED-B2B5-46E5-A32E-1F0C34AFB2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083ED-1DDB-4270-BA0D-79967E2A82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649A5-8499-4441-93A2-01EF11396C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BC88B-40D7-4489-B6A6-069375E25C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E4982-FF04-450D-8197-18762211E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19992-3F32-46C7-BDDE-76F990A6A4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7ED7C-B459-4940-96BA-0FC6E310A0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969162-C057-4942-B20F-D5DF1BB52EE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4D256E4-2E8D-4B9D-8A16-CD43C9FEA64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Genesis Chapter Twenty-one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Bible Bowl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How old was Abraham, when his son Isaac was born unto him?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ninety and nine years old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an hundred years old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an hundred and one years old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50. What did Abraham and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make at Beersheba?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 peace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pledge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covenant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50. What did Abraham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make at Beersheba?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covenant</a:t>
            </a:r>
            <a:endParaRPr lang="en-US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51. When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rose up, and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Phichol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chief captain of his host, to what place did they return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into the land of the Philistines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into the land of Egypt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into the land of Canaan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51. When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rose up,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Phichol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chief captain of his host, to what place did they return?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into the land of the Philistines</a:t>
            </a:r>
            <a:endParaRPr lang="en-US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52. What did Abraham plant in Beersheba, and called there on the name of the LORD, the everlasting God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 vineyard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grove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garden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52. What did Abraham plant in Beersheba, and called there on the name of the LORD, the everlasting God?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grove</a:t>
            </a:r>
            <a:endParaRPr lang="en-US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53. Where did Abraham sojourn many days, after planting a grove in Beersheba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in the Philistines' land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 the plain of Jordan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the land of Canaan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53. Where did Abraham sojourn many days, after planting a grove in Beersheba?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in the Philistines' land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How old was Abraham, when his son Isaac was born unto him?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an hundred years old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will all that hear, do, because God hath made Sarah to laugh?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will laugh with 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will rejoice with 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will praise God for her sake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will all that hear, do, because God hath made Sarah to laugh?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will laugh with her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Sarah said, Who would have said unto Abraham, that Sarah should have what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given children suck?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been a mother in her old 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been a fair woman to look upon at ninety years old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Sarah said, Who would have said unto Abraham, that Sarah should have what?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given children suck?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Why was Sarah giving a child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suck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for Hagar her maid bore Abraham a second child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for she bore Abraham a son in his old 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for she bore Abraham a daughter in her old age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Why was Sarah giving a child suck?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for she bore Abraham a son in his old 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happened when the child Isaac grew?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he was weaned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was sick with a high fever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also grew in favor with God and man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happened when the child Isaac grew?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he was weaned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</a:t>
            </a: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As what did the LORD do unto Sarah when he visited her as he had said?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None/>
            </a:pPr>
            <a:endParaRPr lang="en-US" dirty="0"/>
          </a:p>
          <a:p>
            <a:pPr marL="457200" indent="-457200">
              <a:buNone/>
            </a:pPr>
            <a:r>
              <a:rPr lang="en-US" dirty="0" smtClean="0"/>
              <a:t>	A. he had promised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he had spoken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C. he had prophesized </a:t>
            </a:r>
          </a:p>
          <a:p>
            <a:pPr marL="457200" indent="-4572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What did Abraham make the same day that Isaac was weaned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 great feast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an offering to the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gift for Sarah his mother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What did Abraham make the same day that Isaac was weaned?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 great feast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What did Sarah see the son of Hagar the Egyptian and Abraham doing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mocking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dancing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weeping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What did Sarah see the son of Hagar the Egyptian and Abraham doing?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mocking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What did Sarah say to Abraham after she saw Ishmael mocking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My wrong be upon thee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Cast out this bondwoman and her son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LORD judge between me and thee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What did Sarah say to Abraham after she saw Ishmael mocking?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Cast out this bondwoman and her son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Who does Sarah say will not be heir with her son, even with Isaac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A. a servant born in your house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the son of a concubine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the son of this bondwoman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Who does Sarah say will not be heir with her son, even with Isaac?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the son of this bondwoman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Why was Sarah’s demand that Abraham cast out Hagar and Ishmael very grievous in Abraham's sight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because of his love for Hagar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because of his son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because of the famine in the land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Why was Sarah’s demand that Abraham cast out Hagar and Ishmael very grievous in Abraham's sight?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because of his son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what did the LORD do unto Sarah when he visited her as he had said? 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he had spoken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did God say unto Abraham, after Sarah demanded that Abraham cast out Hagar and Ishmael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A. Let it not be grievous in thy sight because of the lad, and because of thy bondwoman</a:t>
            </a:r>
          </a:p>
          <a:p>
            <a:pPr>
              <a:buNone/>
            </a:pPr>
            <a:r>
              <a:rPr lang="en-US" dirty="0" smtClean="0"/>
              <a:t>B. as for Ishmael, I have heard thee: Behold, I have blessed him, and will make him fruitful, and will multiply him exceedingly</a:t>
            </a:r>
          </a:p>
          <a:p>
            <a:pPr>
              <a:buNone/>
            </a:pPr>
            <a:r>
              <a:rPr lang="en-US" dirty="0" smtClean="0"/>
              <a:t>C. as for Ishmael, I have heard thee: twelve princes shall he beget, and I will make him a great nation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did God say unto Abraham, after Sarah demanded that Abraham cast out Hagar and Ishmael?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A. Let it not be grievous in thy sight because of the lad, and because of thy bondwoman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16. What did God tell Abraham to do in all that Sarah hath said unto him?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 marL="457200" indent="-457200">
              <a:buAutoNum type="alphaUcPeriod"/>
            </a:pPr>
            <a:r>
              <a:rPr lang="en-US" dirty="0" smtClean="0"/>
              <a:t>hearken not unto her voice</a:t>
            </a:r>
          </a:p>
          <a:p>
            <a:pPr marL="457200" indent="-45720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reason with her that thy sons may dwell together with thee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hearken unto her voice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16. What did God tell Abraham to do in all that Sarah hath said unto him?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hearken unto her voice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17. In whom does God tell Abraham that his seed shall be called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de-DE" dirty="0" smtClean="0"/>
              <a:t>	A. in Ishmael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	B. in Israel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	C. in Isaac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17. In whom does God tell Abraham that his seed shall be called?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	C. in Isaac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18. Why does God tell Abraham that he will also make a nation of the son of the bondwoman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because he is thy seed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because he will not be heir with Isaac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because he will be a wild donkey of a man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18. Why does God tell Abraham that he will also make a nation of the son of the bondwoman?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because he is thy seed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19. Abraham rose up early in the morning, and took what, and gave it unto Hagar, putting it on her shoulder, and the child, and sent her away?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 thousand pieces of silver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four hundred shekels of silver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bread, and a bottle of water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19. Abraham rose up early in the morning, and took what, and gave it unto Hagar, putting it on her shoulder, and the child, and sent her away?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bread, and a bottle of water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What did Sarah do in Abraham’s old age, at the set time of which God had spoken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Sarah took Hagar her maid the Egyptian and gave her to her husband Abraham to be his wife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Sarah died in </a:t>
            </a:r>
            <a:r>
              <a:rPr lang="en-US" dirty="0" err="1" smtClean="0"/>
              <a:t>Kirjatharba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Sarah conceived, and bare Abraham a son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20. Where did Hagar wander when Abraham sent her away?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toward the south country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 the wilderness of Beersheba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the plains of </a:t>
            </a:r>
            <a:r>
              <a:rPr lang="en-US" dirty="0" err="1" smtClean="0"/>
              <a:t>Mamre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20. Where did Hagar wander when Abraham sent her away?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 the wilderness of Beersheba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21. What did Hagar do when she wandered in the wilderness of Beersheba and the water was spent in the bottle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she cast the child under one of the shrubs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she entered into </a:t>
            </a:r>
            <a:r>
              <a:rPr lang="en-US" dirty="0" err="1" smtClean="0"/>
              <a:t>Zoar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she return to her mistress, Sarah, and submitted herself under her hands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21. What did Hagar do when she wandered in the wilderness of Beersheba and the water was spent in the bottle?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she cast the child under one of the shrubs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22. How far did Hagar go, and sit her down, after casting her child under one of the shrubs?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 good way off, as it were a bow shot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not far, as it were a stone’s throw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far way away, as it were a furlong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22. How far did Hagar go, and sit her down, after casting her child under one of the shrubs?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 good way off, as it were a bow shot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23. What did Hagar say after she cast the child under one of the shrubs and sat down a good way off?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Why hast the LORD forsaken me?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 shall perish in this place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Let me not see the death of the child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23. What did Hagar say after she cast the child under one of the shrubs and sat down a good way off?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Let me not see the death of the child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24. What did Hagar lift up her voice and do as sat over against the child after casting him under one of the shrubs?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wept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prayed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praised God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24. What did Hagar lift up her voice and do as sat over against the child after casting him under one of the shrubs?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wept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What did Sarah do in Abraham’s old age, at the set time of which God had spoken?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Sarah conceived, and bare Abraham a son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25. Whose voice did God hear, when Hagar wept after casting the child under one of the shrubs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voice of Hagar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voice of Abraham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voice of the lad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25. Whose voice did God hear, when Hagar wept after casting the child under one of the shrubs?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voice of the lad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26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called out of heaven, and said unto Hagar, What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aileth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thee, Hagar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A. the LORD God of Abraham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the spirit of God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C. the angel of God </a:t>
            </a:r>
          </a:p>
          <a:p>
            <a:pPr marL="457200" indent="-4572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26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 called out of heaven, and said unto Hagar, What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aileth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thee, Hagar?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C. the angel of God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27. Why does the angel of God tell Hagar to fear not?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for God will bless the lad for Abraham’s sake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for God hath heard thy weeping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for God hath heard the voice of the lad where he is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27. Why does the angel of God tell Hagar to fear not?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for God hath heard the voice of the lad where he 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28. What does the angel of God tell Hagar to do, after telling her to fear not?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Haste thee, escape thither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look not behind thee, neither stay thou in all the plain; escape to the mountain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Arise, lift up the lad, and hold him in </a:t>
            </a:r>
            <a:r>
              <a:rPr lang="en-US" dirty="0" err="1" smtClean="0"/>
              <a:t>thine</a:t>
            </a:r>
            <a:r>
              <a:rPr lang="en-US" dirty="0" smtClean="0"/>
              <a:t> hand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28. What does the angel of God tell Hagar to do, after telling her to fear not?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Arise, lift up the lad, and hold him in </a:t>
            </a:r>
            <a:r>
              <a:rPr lang="en-US" dirty="0" err="1" smtClean="0"/>
              <a:t>thine</a:t>
            </a:r>
            <a:r>
              <a:rPr lang="en-US" dirty="0" smtClean="0"/>
              <a:t> hand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29. What does the angel of God tell Hagar will be made of the lad?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exceeding fruitful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king of peoples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great nation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29. What does the angel of God tell Hagar will be made of the lad?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great nation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What did Abraham call the name of his son that Sarah bare to him?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Ishmael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Isaac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Zimran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30. After the angel of God told Hagar that her son would become a great nation, God opened her eyes, and she saw what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 well of water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angel of God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small city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30. After the angel of God told Hagar that her son would become a great nation, God opened her eyes, and she saw what?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 well of water</a:t>
            </a: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31. What did Hagar do when God opened her eyes and she saw a well of water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she lifted up the lad and brought him to the well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she cried out to the lad for him to come to 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she went, and filled the bottle with water, and gave the lad drink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31. What did Hagar do when God opened her eyes and she saw a well of water?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she went, and filled the bottle with water, and gave the lad drink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32. After Hagar gave the lad water to drink, who was with the lad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A. Abraham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God 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the angel of God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32. After Hagar gave the lad water to drink, who was with the lad?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God</a:t>
            </a: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33. Ishmael grew, and dwelt in the wilderness, and became what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 great nation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an archer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wild man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33. Ishmael grew, and dwelt in the wilderness, and became what?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an archer</a:t>
            </a:r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34. Where did Ishmael dwell after he became an archer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between </a:t>
            </a:r>
            <a:r>
              <a:rPr lang="en-US" dirty="0" err="1" smtClean="0"/>
              <a:t>Kadesh</a:t>
            </a:r>
            <a:r>
              <a:rPr lang="en-US" dirty="0" smtClean="0"/>
              <a:t> and </a:t>
            </a:r>
            <a:r>
              <a:rPr lang="en-US" dirty="0" err="1" smtClean="0"/>
              <a:t>Shur</a:t>
            </a:r>
            <a:r>
              <a:rPr lang="en-US" dirty="0" smtClean="0"/>
              <a:t>, and sojourned in </a:t>
            </a:r>
            <a:r>
              <a:rPr lang="en-US" dirty="0" err="1" smtClean="0"/>
              <a:t>Gerar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 </a:t>
            </a:r>
            <a:r>
              <a:rPr lang="en-US" dirty="0" err="1" smtClean="0"/>
              <a:t>Zoar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the wilderness of </a:t>
            </a:r>
            <a:r>
              <a:rPr lang="en-US" dirty="0" err="1" smtClean="0"/>
              <a:t>Paran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34. Where did Ishmael dwell after he became an archer?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the wilderness of </a:t>
            </a:r>
            <a:r>
              <a:rPr lang="en-US" dirty="0" err="1" smtClean="0"/>
              <a:t>Paran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What did Abraham call the name of his son that Sarah bare to him?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Isaac</a:t>
            </a:r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35. Out of what land did Ishmael’s mother take him a wife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out of the land of Canaan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out of the land of the Philistines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out of the land of Egypt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35. Out of what land did Ishmael’s mother take him a wife?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out of the land of Egypt</a:t>
            </a:r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36. Who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spake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Abraham, saying, God is with thee in all that thou doest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Lot and his two daughters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two angels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Abimelech</a:t>
            </a:r>
            <a:r>
              <a:rPr lang="en-US" dirty="0" smtClean="0"/>
              <a:t> and </a:t>
            </a:r>
            <a:r>
              <a:rPr lang="en-US" dirty="0" err="1" smtClean="0"/>
              <a:t>Phichol</a:t>
            </a:r>
            <a:r>
              <a:rPr lang="en-US" dirty="0" smtClean="0"/>
              <a:t> the chief captain of his host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36. Who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spake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Abraham, saying, God is with thee in all that thou doest?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Abimelech</a:t>
            </a:r>
            <a:r>
              <a:rPr lang="en-US" dirty="0" smtClean="0"/>
              <a:t> and </a:t>
            </a:r>
            <a:r>
              <a:rPr lang="en-US" dirty="0" err="1" smtClean="0"/>
              <a:t>Phichol</a:t>
            </a:r>
            <a:r>
              <a:rPr lang="en-US" dirty="0" smtClean="0"/>
              <a:t> the chief captain of his host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37. What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want Abraham to swear by God?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that thou wilt not deal falsely with me, nor with my son, nor with my son's son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that the LORD, wilt not slay my nation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that thou and thy servants shall not pursue me or smote me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37.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want Abraham to swear by God?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that thou wilt not deal falsely with me, nor with my son, nor with my son's son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38.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wanted Abraham to swear according to the kindness that he had done unto Abraham, Abraham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shalt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unto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to what?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land wherein thou hast sojourned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chief captain of my host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my son and my son’s son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38.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wanted Abraham to swear according to the kindness that he had done unto Abraham, Abraham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shalt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unto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to what?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land wherein thou hast sojourned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39. How did Abraham respond to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when he wanted Abraham to swear by God?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Abraham said, I will swear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Abraham said unto them, Oh, not so, my king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Abraham said, Let there be no strife, I pray thee, between me and thee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39. How did Abraham respond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when he wanted Abraham to swear by God?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Abraham said, I will swear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did Abraham do when Isaac was eight days old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circumcised his son Isaac, as God had commanded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prepared a feast to rejoice for the promised son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built an altar and offered the best of his flock as burnt offerings to God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40. Why did Abraham reprove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after he swore to not deal falsely with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because of his wife Sarah, which </a:t>
            </a:r>
            <a:r>
              <a:rPr lang="en-US" dirty="0" err="1" smtClean="0"/>
              <a:t>Abimelech</a:t>
            </a:r>
            <a:r>
              <a:rPr lang="en-US" dirty="0" smtClean="0"/>
              <a:t> had taken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because all the men of his house were not circumcised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because of a well of water, which </a:t>
            </a:r>
            <a:r>
              <a:rPr lang="en-US" dirty="0" err="1" smtClean="0"/>
              <a:t>Abimelech's</a:t>
            </a:r>
            <a:r>
              <a:rPr lang="en-US" dirty="0" smtClean="0"/>
              <a:t> servants had violently taken away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40. Why did Abraham reprove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after he swore to not deal falsely with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because of a well of water, which </a:t>
            </a:r>
            <a:r>
              <a:rPr lang="en-US" dirty="0" err="1" smtClean="0"/>
              <a:t>Abimelech's</a:t>
            </a:r>
            <a:r>
              <a:rPr lang="en-US" dirty="0" smtClean="0"/>
              <a:t> servants had violently taken away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41. How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respond when Abraham reproved him because of a well of water?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Abimelech</a:t>
            </a:r>
            <a:r>
              <a:rPr lang="en-US" dirty="0" smtClean="0"/>
              <a:t> took sheep, and oxen, and menservants, and </a:t>
            </a:r>
            <a:r>
              <a:rPr lang="en-US" dirty="0" err="1" smtClean="0"/>
              <a:t>womenservants</a:t>
            </a:r>
            <a:r>
              <a:rPr lang="en-US" dirty="0" smtClean="0"/>
              <a:t>, and gave them unto Abraham, and restored him the well of water</a:t>
            </a:r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Abimelech</a:t>
            </a:r>
            <a:r>
              <a:rPr lang="en-US" dirty="0" smtClean="0"/>
              <a:t> said, I </a:t>
            </a:r>
            <a:r>
              <a:rPr lang="en-US" dirty="0" err="1" smtClean="0"/>
              <a:t>wot</a:t>
            </a:r>
            <a:r>
              <a:rPr lang="en-US" dirty="0" smtClean="0"/>
              <a:t> not who hath done this thing</a:t>
            </a:r>
          </a:p>
          <a:p>
            <a:pPr>
              <a:buNone/>
            </a:pPr>
            <a:r>
              <a:rPr lang="en-US" dirty="0" smtClean="0"/>
              <a:t>	C. he seemed as one that mocked unto </a:t>
            </a:r>
            <a:r>
              <a:rPr lang="en-US" dirty="0" err="1" smtClean="0"/>
              <a:t>Abimelech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41. How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respond when Abraham reproved him because of a well of water?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Abimelech</a:t>
            </a:r>
            <a:r>
              <a:rPr lang="en-US" dirty="0" smtClean="0"/>
              <a:t> said, I </a:t>
            </a:r>
            <a:r>
              <a:rPr lang="en-US" dirty="0" err="1" smtClean="0"/>
              <a:t>wot</a:t>
            </a:r>
            <a:r>
              <a:rPr lang="en-US" dirty="0" smtClean="0"/>
              <a:t> not who hath done this thing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42.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told Abraham that neither didst thou tell me, neither yet heard I of it, but at what time?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yesterday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to day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at this hour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42.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told Abraham that neither didst thou tell me, neither yet heard I of it, but at what time?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to day</a:t>
            </a:r>
            <a:endParaRPr 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43. What did Abraham take, and give unto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sheep and oxen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menservants, and </a:t>
            </a:r>
            <a:r>
              <a:rPr lang="en-US" dirty="0" err="1" smtClean="0"/>
              <a:t>womenservants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thousand pieces of silver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43. What did Abraham take, and give unto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sheep and oxen</a:t>
            </a:r>
            <a:endParaRPr 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44. What did Abraham and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make after Abraham gave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sheep and oxen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 friendship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covenant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an agreement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44. What did Abraham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make after Abraham gave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sheep and oxen?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covenant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did Abraham do when Isaac was eight days old?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circumcised his son Isaac, as God had commanded him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45. After Abraham and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made a covenant, what did Abraham set by themselves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seven bullocks of the herd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seven ewe lambs of the flock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seven servants born in his house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45. After Abraham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made a covenant, what did Abraham set by themselves?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seven ewe lambs of the flock</a:t>
            </a:r>
            <a:endParaRPr lang="en-US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46. What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say unto Abraham, about the seven ewe lambs set by themselves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What mean these seven ewe lambs which thou hast set by themselves?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What </a:t>
            </a:r>
            <a:r>
              <a:rPr lang="en-US" dirty="0" err="1" smtClean="0"/>
              <a:t>sawest</a:t>
            </a:r>
            <a:r>
              <a:rPr lang="en-US" dirty="0" smtClean="0"/>
              <a:t> thou, that thou hast done this thing?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Hast thou here any besides?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46.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say unto Abraham, about the seven ewe lambs set by themselves?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What mean these seven ewe lambs which thou hast set by themselves?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47. For what did Abraham say that the seven ewe lambs were a witness unto him?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of the integrity of my heart and </a:t>
            </a:r>
            <a:r>
              <a:rPr lang="en-US" dirty="0" err="1" smtClean="0"/>
              <a:t>innocency</a:t>
            </a:r>
            <a:r>
              <a:rPr lang="en-US" dirty="0" smtClean="0"/>
              <a:t> of my hands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that there be no strife, I pray thee, between me and thee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that I have </a:t>
            </a:r>
            <a:r>
              <a:rPr lang="en-US" dirty="0" err="1" smtClean="0"/>
              <a:t>digged</a:t>
            </a:r>
            <a:r>
              <a:rPr lang="en-US" dirty="0" smtClean="0"/>
              <a:t> this well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47. For what did Abraham say that the seven ewe lambs were a witness unto him?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that I have </a:t>
            </a:r>
            <a:r>
              <a:rPr lang="en-US" dirty="0" err="1" smtClean="0"/>
              <a:t>digged</a:t>
            </a:r>
            <a:r>
              <a:rPr lang="en-US" dirty="0" smtClean="0"/>
              <a:t> this well</a:t>
            </a:r>
            <a:endParaRPr lang="en-US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48. What did Abraham call the place where he met with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Phichol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chief captain of his host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Beersheba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Beerlahairoi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Lahairoi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48. What did Abraham call the place where he met with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Phichol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chief captain of his host?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Beersheba</a:t>
            </a:r>
            <a:endParaRPr lang="en-US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49. Why did Abraham call the place Beersheba, where he met with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Phichol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chief captain of his host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because there they </a:t>
            </a:r>
            <a:r>
              <a:rPr lang="en-US" dirty="0" err="1" smtClean="0"/>
              <a:t>sware</a:t>
            </a:r>
            <a:r>
              <a:rPr lang="en-US" dirty="0" smtClean="0"/>
              <a:t> both of them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because the LORD hath heard thy affliction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because I thought, Surely the fear of God is not in this place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21:31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49. Why did Abraham call the place Beersheba, where he met with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Phichol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chief captain of his host?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because there they </a:t>
            </a:r>
            <a:r>
              <a:rPr lang="en-US" dirty="0" err="1" smtClean="0"/>
              <a:t>sware</a:t>
            </a:r>
            <a:r>
              <a:rPr lang="en-US" dirty="0" smtClean="0"/>
              <a:t> both of them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148_slide">
  <a:themeElements>
    <a:clrScheme name="Office Theme 2">
      <a:dk1>
        <a:srgbClr val="333333"/>
      </a:dk1>
      <a:lt1>
        <a:srgbClr val="FFFFFF"/>
      </a:lt1>
      <a:dk2>
        <a:srgbClr val="CC3366"/>
      </a:dk2>
      <a:lt2>
        <a:srgbClr val="FFFFFF"/>
      </a:lt2>
      <a:accent1>
        <a:srgbClr val="F9B2FF"/>
      </a:accent1>
      <a:accent2>
        <a:srgbClr val="FFA599"/>
      </a:accent2>
      <a:accent3>
        <a:srgbClr val="E2ADB8"/>
      </a:accent3>
      <a:accent4>
        <a:srgbClr val="DADADA"/>
      </a:accent4>
      <a:accent5>
        <a:srgbClr val="FBD5FF"/>
      </a:accent5>
      <a:accent6>
        <a:srgbClr val="E7958A"/>
      </a:accent6>
      <a:hlink>
        <a:srgbClr val="E6D35C"/>
      </a:hlink>
      <a:folHlink>
        <a:srgbClr val="FFA6C4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CC3366"/>
        </a:dk2>
        <a:lt2>
          <a:srgbClr val="FFFFFF"/>
        </a:lt2>
        <a:accent1>
          <a:srgbClr val="FF5F94"/>
        </a:accent1>
        <a:accent2>
          <a:srgbClr val="EBB9CB"/>
        </a:accent2>
        <a:accent3>
          <a:srgbClr val="E2ADB8"/>
        </a:accent3>
        <a:accent4>
          <a:srgbClr val="DADADA"/>
        </a:accent4>
        <a:accent5>
          <a:srgbClr val="FFB6C8"/>
        </a:accent5>
        <a:accent6>
          <a:srgbClr val="D5A7B8"/>
        </a:accent6>
        <a:hlink>
          <a:srgbClr val="FFD9E6"/>
        </a:hlink>
        <a:folHlink>
          <a:srgbClr val="FF9C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CC3366"/>
        </a:dk2>
        <a:lt2>
          <a:srgbClr val="FFFFFF"/>
        </a:lt2>
        <a:accent1>
          <a:srgbClr val="F9B2FF"/>
        </a:accent1>
        <a:accent2>
          <a:srgbClr val="FFA599"/>
        </a:accent2>
        <a:accent3>
          <a:srgbClr val="E2ADB8"/>
        </a:accent3>
        <a:accent4>
          <a:srgbClr val="DADADA"/>
        </a:accent4>
        <a:accent5>
          <a:srgbClr val="FBD5FF"/>
        </a:accent5>
        <a:accent6>
          <a:srgbClr val="E7958A"/>
        </a:accent6>
        <a:hlink>
          <a:srgbClr val="E6D35C"/>
        </a:hlink>
        <a:folHlink>
          <a:srgbClr val="FFA6C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CC3366"/>
        </a:dk2>
        <a:lt2>
          <a:srgbClr val="FFFFFF"/>
        </a:lt2>
        <a:accent1>
          <a:srgbClr val="DFE65C"/>
        </a:accent1>
        <a:accent2>
          <a:srgbClr val="FFB2CC"/>
        </a:accent2>
        <a:accent3>
          <a:srgbClr val="E2ADB8"/>
        </a:accent3>
        <a:accent4>
          <a:srgbClr val="DADADA"/>
        </a:accent4>
        <a:accent5>
          <a:srgbClr val="ECF0B5"/>
        </a:accent5>
        <a:accent6>
          <a:srgbClr val="E7A1B9"/>
        </a:accent6>
        <a:hlink>
          <a:srgbClr val="5CE68C"/>
        </a:hlink>
        <a:folHlink>
          <a:srgbClr val="BACA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CC3366"/>
        </a:dk2>
        <a:lt2>
          <a:srgbClr val="FFFFFF"/>
        </a:lt2>
        <a:accent1>
          <a:srgbClr val="FFB2CC"/>
        </a:accent1>
        <a:accent2>
          <a:srgbClr val="ACF261"/>
        </a:accent2>
        <a:accent3>
          <a:srgbClr val="E2ADB8"/>
        </a:accent3>
        <a:accent4>
          <a:srgbClr val="DADADA"/>
        </a:accent4>
        <a:accent5>
          <a:srgbClr val="FFD5E2"/>
        </a:accent5>
        <a:accent6>
          <a:srgbClr val="9BDB57"/>
        </a:accent6>
        <a:hlink>
          <a:srgbClr val="F2C879"/>
        </a:hlink>
        <a:folHlink>
          <a:srgbClr val="B2C4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5F94"/>
        </a:accent1>
        <a:accent2>
          <a:srgbClr val="EBB9CB"/>
        </a:accent2>
        <a:accent3>
          <a:srgbClr val="FFFFFF"/>
        </a:accent3>
        <a:accent4>
          <a:srgbClr val="000000"/>
        </a:accent4>
        <a:accent5>
          <a:srgbClr val="FFB6C8"/>
        </a:accent5>
        <a:accent6>
          <a:srgbClr val="D5A7B8"/>
        </a:accent6>
        <a:hlink>
          <a:srgbClr val="FFD9E6"/>
        </a:hlink>
        <a:folHlink>
          <a:srgbClr val="FF9C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9B2FF"/>
        </a:accent1>
        <a:accent2>
          <a:srgbClr val="FFA599"/>
        </a:accent2>
        <a:accent3>
          <a:srgbClr val="FFFFFF"/>
        </a:accent3>
        <a:accent4>
          <a:srgbClr val="000000"/>
        </a:accent4>
        <a:accent5>
          <a:srgbClr val="FBD5FF"/>
        </a:accent5>
        <a:accent6>
          <a:srgbClr val="E7958A"/>
        </a:accent6>
        <a:hlink>
          <a:srgbClr val="E6D35C"/>
        </a:hlink>
        <a:folHlink>
          <a:srgbClr val="FFA6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DFE65C"/>
        </a:accent1>
        <a:accent2>
          <a:srgbClr val="FFB2CC"/>
        </a:accent2>
        <a:accent3>
          <a:srgbClr val="FFFFFF"/>
        </a:accent3>
        <a:accent4>
          <a:srgbClr val="000000"/>
        </a:accent4>
        <a:accent5>
          <a:srgbClr val="ECF0B5"/>
        </a:accent5>
        <a:accent6>
          <a:srgbClr val="E7A1B9"/>
        </a:accent6>
        <a:hlink>
          <a:srgbClr val="5CE68C"/>
        </a:hlink>
        <a:folHlink>
          <a:srgbClr val="BACA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2CC"/>
        </a:accent1>
        <a:accent2>
          <a:srgbClr val="ACF261"/>
        </a:accent2>
        <a:accent3>
          <a:srgbClr val="FFFFFF"/>
        </a:accent3>
        <a:accent4>
          <a:srgbClr val="000000"/>
        </a:accent4>
        <a:accent5>
          <a:srgbClr val="FFD5E2"/>
        </a:accent5>
        <a:accent6>
          <a:srgbClr val="9BDB57"/>
        </a:accent6>
        <a:hlink>
          <a:srgbClr val="F2C879"/>
        </a:hlink>
        <a:folHlink>
          <a:srgbClr val="B2C4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CC3366"/>
      </a:dk2>
      <a:lt2>
        <a:srgbClr val="FFFFFF"/>
      </a:lt2>
      <a:accent1>
        <a:srgbClr val="F9B2FF"/>
      </a:accent1>
      <a:accent2>
        <a:srgbClr val="FFA599"/>
      </a:accent2>
      <a:accent3>
        <a:srgbClr val="E2ADB8"/>
      </a:accent3>
      <a:accent4>
        <a:srgbClr val="DADADA"/>
      </a:accent4>
      <a:accent5>
        <a:srgbClr val="FBD5FF"/>
      </a:accent5>
      <a:accent6>
        <a:srgbClr val="E7958A"/>
      </a:accent6>
      <a:hlink>
        <a:srgbClr val="E6D35C"/>
      </a:hlink>
      <a:folHlink>
        <a:srgbClr val="FFA6C4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CC3366"/>
        </a:dk2>
        <a:lt2>
          <a:srgbClr val="FFFFFF"/>
        </a:lt2>
        <a:accent1>
          <a:srgbClr val="FF5F94"/>
        </a:accent1>
        <a:accent2>
          <a:srgbClr val="EBB9CB"/>
        </a:accent2>
        <a:accent3>
          <a:srgbClr val="E2ADB8"/>
        </a:accent3>
        <a:accent4>
          <a:srgbClr val="DADADA"/>
        </a:accent4>
        <a:accent5>
          <a:srgbClr val="FFB6C8"/>
        </a:accent5>
        <a:accent6>
          <a:srgbClr val="D5A7B8"/>
        </a:accent6>
        <a:hlink>
          <a:srgbClr val="FFD9E6"/>
        </a:hlink>
        <a:folHlink>
          <a:srgbClr val="FF9C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CC3366"/>
        </a:dk2>
        <a:lt2>
          <a:srgbClr val="FFFFFF"/>
        </a:lt2>
        <a:accent1>
          <a:srgbClr val="F9B2FF"/>
        </a:accent1>
        <a:accent2>
          <a:srgbClr val="FFA599"/>
        </a:accent2>
        <a:accent3>
          <a:srgbClr val="E2ADB8"/>
        </a:accent3>
        <a:accent4>
          <a:srgbClr val="DADADA"/>
        </a:accent4>
        <a:accent5>
          <a:srgbClr val="FBD5FF"/>
        </a:accent5>
        <a:accent6>
          <a:srgbClr val="E7958A"/>
        </a:accent6>
        <a:hlink>
          <a:srgbClr val="E6D35C"/>
        </a:hlink>
        <a:folHlink>
          <a:srgbClr val="FFA6C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CC3366"/>
        </a:dk2>
        <a:lt2>
          <a:srgbClr val="FFFFFF"/>
        </a:lt2>
        <a:accent1>
          <a:srgbClr val="DFE65C"/>
        </a:accent1>
        <a:accent2>
          <a:srgbClr val="FFB2CC"/>
        </a:accent2>
        <a:accent3>
          <a:srgbClr val="E2ADB8"/>
        </a:accent3>
        <a:accent4>
          <a:srgbClr val="DADADA"/>
        </a:accent4>
        <a:accent5>
          <a:srgbClr val="ECF0B5"/>
        </a:accent5>
        <a:accent6>
          <a:srgbClr val="E7A1B9"/>
        </a:accent6>
        <a:hlink>
          <a:srgbClr val="5CE68C"/>
        </a:hlink>
        <a:folHlink>
          <a:srgbClr val="BACA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CC3366"/>
        </a:dk2>
        <a:lt2>
          <a:srgbClr val="FFFFFF"/>
        </a:lt2>
        <a:accent1>
          <a:srgbClr val="FFB2CC"/>
        </a:accent1>
        <a:accent2>
          <a:srgbClr val="ACF261"/>
        </a:accent2>
        <a:accent3>
          <a:srgbClr val="E2ADB8"/>
        </a:accent3>
        <a:accent4>
          <a:srgbClr val="DADADA"/>
        </a:accent4>
        <a:accent5>
          <a:srgbClr val="FFD5E2"/>
        </a:accent5>
        <a:accent6>
          <a:srgbClr val="9BDB57"/>
        </a:accent6>
        <a:hlink>
          <a:srgbClr val="F2C879"/>
        </a:hlink>
        <a:folHlink>
          <a:srgbClr val="B2C4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5F94"/>
        </a:accent1>
        <a:accent2>
          <a:srgbClr val="EBB9CB"/>
        </a:accent2>
        <a:accent3>
          <a:srgbClr val="FFFFFF"/>
        </a:accent3>
        <a:accent4>
          <a:srgbClr val="000000"/>
        </a:accent4>
        <a:accent5>
          <a:srgbClr val="FFB6C8"/>
        </a:accent5>
        <a:accent6>
          <a:srgbClr val="D5A7B8"/>
        </a:accent6>
        <a:hlink>
          <a:srgbClr val="FFD9E6"/>
        </a:hlink>
        <a:folHlink>
          <a:srgbClr val="FF9C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9B2FF"/>
        </a:accent1>
        <a:accent2>
          <a:srgbClr val="FFA599"/>
        </a:accent2>
        <a:accent3>
          <a:srgbClr val="FFFFFF"/>
        </a:accent3>
        <a:accent4>
          <a:srgbClr val="000000"/>
        </a:accent4>
        <a:accent5>
          <a:srgbClr val="FBD5FF"/>
        </a:accent5>
        <a:accent6>
          <a:srgbClr val="E7958A"/>
        </a:accent6>
        <a:hlink>
          <a:srgbClr val="E6D35C"/>
        </a:hlink>
        <a:folHlink>
          <a:srgbClr val="FFA6C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DFE65C"/>
        </a:accent1>
        <a:accent2>
          <a:srgbClr val="FFB2CC"/>
        </a:accent2>
        <a:accent3>
          <a:srgbClr val="FFFFFF"/>
        </a:accent3>
        <a:accent4>
          <a:srgbClr val="000000"/>
        </a:accent4>
        <a:accent5>
          <a:srgbClr val="ECF0B5"/>
        </a:accent5>
        <a:accent6>
          <a:srgbClr val="E7A1B9"/>
        </a:accent6>
        <a:hlink>
          <a:srgbClr val="5CE68C"/>
        </a:hlink>
        <a:folHlink>
          <a:srgbClr val="BACA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2CC"/>
        </a:accent1>
        <a:accent2>
          <a:srgbClr val="ACF261"/>
        </a:accent2>
        <a:accent3>
          <a:srgbClr val="FFFFFF"/>
        </a:accent3>
        <a:accent4>
          <a:srgbClr val="000000"/>
        </a:accent4>
        <a:accent5>
          <a:srgbClr val="FFD5E2"/>
        </a:accent5>
        <a:accent6>
          <a:srgbClr val="9BDB57"/>
        </a:accent6>
        <a:hlink>
          <a:srgbClr val="F2C879"/>
        </a:hlink>
        <a:folHlink>
          <a:srgbClr val="B2C4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chri_0148_slide</Template>
  <TotalTime>108</TotalTime>
  <Words>2259</Words>
  <Application>Microsoft Office PowerPoint</Application>
  <PresentationFormat>On-screen Show (4:3)</PresentationFormat>
  <Paragraphs>634</Paragraphs>
  <Slides>107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107</vt:i4>
      </vt:variant>
    </vt:vector>
  </HeadingPairs>
  <TitlesOfParts>
    <vt:vector size="110" baseType="lpstr">
      <vt:lpstr>Arial</vt:lpstr>
      <vt:lpstr>chri_0148_slide</vt:lpstr>
      <vt:lpstr>1_Default Design</vt:lpstr>
      <vt:lpstr>Genesis Chapter Twenty-one</vt:lpstr>
      <vt:lpstr>Genesis 21:1</vt:lpstr>
      <vt:lpstr>Genesis 21:1</vt:lpstr>
      <vt:lpstr>Genesis 21:2</vt:lpstr>
      <vt:lpstr>Genesis 21:2</vt:lpstr>
      <vt:lpstr>Genesis 21:3</vt:lpstr>
      <vt:lpstr>Genesis 21:3</vt:lpstr>
      <vt:lpstr>Genesis 21:4</vt:lpstr>
      <vt:lpstr>Genesis 21:4</vt:lpstr>
      <vt:lpstr>Genesis 21:5</vt:lpstr>
      <vt:lpstr>Genesis 21:5</vt:lpstr>
      <vt:lpstr>Genesis 21:6</vt:lpstr>
      <vt:lpstr>Genesis 21:6</vt:lpstr>
      <vt:lpstr>Genesis 21:7</vt:lpstr>
      <vt:lpstr>Genesis 21:7</vt:lpstr>
      <vt:lpstr>Genesis 21:7</vt:lpstr>
      <vt:lpstr>Genesis 21:7</vt:lpstr>
      <vt:lpstr>Genesis 21:8</vt:lpstr>
      <vt:lpstr>Genesis 21:8</vt:lpstr>
      <vt:lpstr>Genesis 21:8</vt:lpstr>
      <vt:lpstr>Genesis 21:8</vt:lpstr>
      <vt:lpstr>Genesis 21:9</vt:lpstr>
      <vt:lpstr>Genesis 21:9</vt:lpstr>
      <vt:lpstr>Genesis 21:10</vt:lpstr>
      <vt:lpstr>Genesis 21:10</vt:lpstr>
      <vt:lpstr>Genesis 21:10</vt:lpstr>
      <vt:lpstr>Genesis 21:10</vt:lpstr>
      <vt:lpstr>Genesis 21:11</vt:lpstr>
      <vt:lpstr>Genesis 21:11</vt:lpstr>
      <vt:lpstr>Genesis 21:12</vt:lpstr>
      <vt:lpstr>Genesis 21:12</vt:lpstr>
      <vt:lpstr>Genesis 21:12</vt:lpstr>
      <vt:lpstr>Genesis 21:12</vt:lpstr>
      <vt:lpstr>Genesis 21:12</vt:lpstr>
      <vt:lpstr>Genesis 21:12</vt:lpstr>
      <vt:lpstr>Genesis 21:13</vt:lpstr>
      <vt:lpstr>Genesis 21:13</vt:lpstr>
      <vt:lpstr>Genesis 21:14</vt:lpstr>
      <vt:lpstr>Genesis 21:14</vt:lpstr>
      <vt:lpstr>Genesis 21:14</vt:lpstr>
      <vt:lpstr>Genesis 21:14</vt:lpstr>
      <vt:lpstr>Genesis 21:15</vt:lpstr>
      <vt:lpstr>Genesis 21:15</vt:lpstr>
      <vt:lpstr>Genesis 21:16</vt:lpstr>
      <vt:lpstr>Genesis 21:16</vt:lpstr>
      <vt:lpstr>Genesis 21:16</vt:lpstr>
      <vt:lpstr>Genesis 21:16</vt:lpstr>
      <vt:lpstr>Genesis 21:16</vt:lpstr>
      <vt:lpstr>Genesis 21:16</vt:lpstr>
      <vt:lpstr>Genesis 21:17</vt:lpstr>
      <vt:lpstr>Genesis 21:17</vt:lpstr>
      <vt:lpstr>Genesis 21:17</vt:lpstr>
      <vt:lpstr>Genesis 21:17</vt:lpstr>
      <vt:lpstr>Genesis 21:17</vt:lpstr>
      <vt:lpstr>Genesis 21:17</vt:lpstr>
      <vt:lpstr>Genesis 21:18</vt:lpstr>
      <vt:lpstr>Genesis 21:18</vt:lpstr>
      <vt:lpstr>Genesis 21:18</vt:lpstr>
      <vt:lpstr>Genesis 21:18</vt:lpstr>
      <vt:lpstr>Genesis 21:19</vt:lpstr>
      <vt:lpstr>Genesis 21:19</vt:lpstr>
      <vt:lpstr>Genesis 21:19</vt:lpstr>
      <vt:lpstr>Genesis 21:19</vt:lpstr>
      <vt:lpstr>Genesis 21:20</vt:lpstr>
      <vt:lpstr>Genesis 21:20</vt:lpstr>
      <vt:lpstr>Genesis 21:20</vt:lpstr>
      <vt:lpstr>Genesis 21:20</vt:lpstr>
      <vt:lpstr>Genesis 21:21</vt:lpstr>
      <vt:lpstr>Genesis 21:21</vt:lpstr>
      <vt:lpstr>Genesis 21:21</vt:lpstr>
      <vt:lpstr>Genesis 21:21</vt:lpstr>
      <vt:lpstr>Genesis 21:22</vt:lpstr>
      <vt:lpstr>Genesis 21:22</vt:lpstr>
      <vt:lpstr>Genesis 21:23</vt:lpstr>
      <vt:lpstr>Genesis 21:23</vt:lpstr>
      <vt:lpstr>Genesis 21:23</vt:lpstr>
      <vt:lpstr>Genesis 21:23</vt:lpstr>
      <vt:lpstr>Genesis 21:24</vt:lpstr>
      <vt:lpstr>Genesis 21:24</vt:lpstr>
      <vt:lpstr>Genesis 21:25</vt:lpstr>
      <vt:lpstr>Genesis 21:25</vt:lpstr>
      <vt:lpstr>Genesis 21:26</vt:lpstr>
      <vt:lpstr>Genesis 21:26</vt:lpstr>
      <vt:lpstr>Genesis 21:26</vt:lpstr>
      <vt:lpstr>Genesis 21:26</vt:lpstr>
      <vt:lpstr>Genesis 21:27</vt:lpstr>
      <vt:lpstr>Genesis 21:27</vt:lpstr>
      <vt:lpstr>Genesis 21:27</vt:lpstr>
      <vt:lpstr>Genesis 21:27</vt:lpstr>
      <vt:lpstr>Genesis 21:28</vt:lpstr>
      <vt:lpstr>Genesis 21:28</vt:lpstr>
      <vt:lpstr>Genesis 21:29</vt:lpstr>
      <vt:lpstr>Genesis 21:29</vt:lpstr>
      <vt:lpstr>Genesis 21:30</vt:lpstr>
      <vt:lpstr>Genesis 21:30</vt:lpstr>
      <vt:lpstr>Genesis 21:31</vt:lpstr>
      <vt:lpstr>Genesis 21:31</vt:lpstr>
      <vt:lpstr>Genesis 21:31</vt:lpstr>
      <vt:lpstr>Genesis 21:31</vt:lpstr>
      <vt:lpstr>Genesis 21:32</vt:lpstr>
      <vt:lpstr>Genesis 21:32</vt:lpstr>
      <vt:lpstr>Genesis 21:32</vt:lpstr>
      <vt:lpstr>Genesis 21:32</vt:lpstr>
      <vt:lpstr>Genesis 21:33</vt:lpstr>
      <vt:lpstr>Genesis 21:33</vt:lpstr>
      <vt:lpstr>Genesis 21:34</vt:lpstr>
      <vt:lpstr>Genesis 21:34</vt:lpstr>
    </vt:vector>
  </TitlesOfParts>
  <Company>ODJFS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 Chapter Twenty-one</dc:title>
  <dc:creator>ANDREW N. PERKINS</dc:creator>
  <cp:lastModifiedBy>ANDREW N. PERKINS</cp:lastModifiedBy>
  <cp:revision>11</cp:revision>
  <dcterms:created xsi:type="dcterms:W3CDTF">2012-10-15T14:29:38Z</dcterms:created>
  <dcterms:modified xsi:type="dcterms:W3CDTF">2012-10-15T16:18:34Z</dcterms:modified>
</cp:coreProperties>
</file>