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1FC4F4-001E-43C7-ACBB-0737D63F81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5B512A-D2E9-4744-815E-58F6195B3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D9E39-1E54-4433-9C53-34D731A1A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05F9B-2C75-4BBE-8F84-EABA22F84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F3D161-9DB7-4024-B366-06CF972BD1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D451B-F9BF-4595-8A57-0DE96B39A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5B7C7-5E67-4481-9568-CDC2699BD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64A7D-30FB-4027-8A73-A173F738A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A7E7D-110A-4DCD-9949-7CD92F1F86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C18D6-EECA-4901-8A1E-FB36905E6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D245B-40AC-405F-9741-212D5FEED8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1CB07-2931-44F9-8053-04FA8B2C94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DB9EF-C9E7-4EE2-91D2-A416A120B1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91836-8776-4D67-966C-BD0388B816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17A9B-F7E1-4AB8-8124-B54D4C2D1A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42FB9-A089-4CB2-ABF5-A7CB179E4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5AA5A-8818-418F-B521-4519DC91B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CB356-B3B6-43EA-92CD-FD62AF7EC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2E30A-644D-43E9-A7D0-9B2FBED20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9A33D-9F9A-4C6D-8464-77971BDD8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42F88-D857-40A0-AC73-EAB69AFDE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F8DC8-0463-4A0F-AA0F-EBE250FA5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EE08C-DF45-43A4-B66C-731B428A2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2BBD25-1B1B-4DAF-93B4-97F9825CDA4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34B9C2-6212-4024-AEAB-6881AAE6071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Chapter Twenty-three 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After Abraham mourned and wept for Sarah, to whom did Abraham stand up from before his dead,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spake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unto?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Abimelech</a:t>
            </a:r>
            <a:r>
              <a:rPr lang="en-US" dirty="0" smtClean="0"/>
              <a:t> and </a:t>
            </a:r>
            <a:r>
              <a:rPr lang="en-US" dirty="0" err="1" smtClean="0"/>
              <a:t>Phichol</a:t>
            </a:r>
            <a:r>
              <a:rPr lang="en-US" dirty="0" smtClean="0"/>
              <a:t> the chief captain of his host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sons of </a:t>
            </a:r>
            <a:r>
              <a:rPr lang="en-US" dirty="0" err="1" smtClean="0"/>
              <a:t>Heth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Lot his brother's son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After Abraham mourned and wept for Sarah, to whom did Abraham stand up from before his dead,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spake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sons of </a:t>
            </a:r>
            <a:r>
              <a:rPr lang="en-US" dirty="0" err="1" smtClean="0"/>
              <a:t>Heth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Abraham request of the sons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because he was a stranger and a sojourner with them, and needed to bury his dead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give me a possession of a </a:t>
            </a:r>
            <a:r>
              <a:rPr lang="en-US" dirty="0" err="1" smtClean="0"/>
              <a:t>buryingplace</a:t>
            </a:r>
            <a:r>
              <a:rPr lang="en-US" dirty="0" smtClean="0"/>
              <a:t> with you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give me a tomb hewn out of stone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give me a grave plot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did Abraham request of the sons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because he was a stranger and a sojourner with them, and needed to bury his dead?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A. give me a possession of a </a:t>
            </a:r>
            <a:r>
              <a:rPr lang="en-US" dirty="0" err="1" smtClean="0"/>
              <a:t>buryingplace</a:t>
            </a:r>
            <a:r>
              <a:rPr lang="en-US" dirty="0" smtClean="0"/>
              <a:t> with you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23:5,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How did the children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address Abraham?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prophet of the most high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mighty hunter before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my lord: thou art a mighty prince among 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23:5,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How did the children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address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my lord: thou art a mighty prince among 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Where did the children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Abraham that he may bury his dead?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the Philistines'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plain of Jordan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choice of our </a:t>
            </a:r>
            <a:r>
              <a:rPr lang="en-US" dirty="0" err="1" smtClean="0"/>
              <a:t>sepulchres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Where did the children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Abraham that he may bury his dead?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choice of our </a:t>
            </a:r>
            <a:r>
              <a:rPr lang="en-US" dirty="0" err="1" smtClean="0"/>
              <a:t>sepulchres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would none of the children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withhold from Abraham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his tomb, but that thou </a:t>
            </a:r>
            <a:r>
              <a:rPr lang="en-US" dirty="0" err="1" smtClean="0"/>
              <a:t>mayest</a:t>
            </a:r>
            <a:r>
              <a:rPr lang="en-US" dirty="0" smtClean="0"/>
              <a:t> bury thy dead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his </a:t>
            </a:r>
            <a:r>
              <a:rPr lang="en-US" dirty="0" err="1" smtClean="0"/>
              <a:t>sepulchre</a:t>
            </a:r>
            <a:r>
              <a:rPr lang="en-US" dirty="0" smtClean="0"/>
              <a:t>, but that thou </a:t>
            </a:r>
            <a:r>
              <a:rPr lang="en-US" dirty="0" err="1" smtClean="0"/>
              <a:t>mayest</a:t>
            </a:r>
            <a:r>
              <a:rPr lang="en-US" dirty="0" smtClean="0"/>
              <a:t> bury thy dead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his graveyard, but that thou </a:t>
            </a:r>
            <a:r>
              <a:rPr lang="en-US" dirty="0" err="1" smtClean="0"/>
              <a:t>mayest</a:t>
            </a:r>
            <a:r>
              <a:rPr lang="en-US" dirty="0" smtClean="0"/>
              <a:t> bury thy dead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would none of the children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withhold from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his </a:t>
            </a:r>
            <a:r>
              <a:rPr lang="en-US" dirty="0" err="1" smtClean="0"/>
              <a:t>sepulchre</a:t>
            </a:r>
            <a:r>
              <a:rPr lang="en-US" dirty="0" smtClean="0"/>
              <a:t>, but that thou </a:t>
            </a:r>
            <a:r>
              <a:rPr lang="en-US" dirty="0" err="1" smtClean="0"/>
              <a:t>mayest</a:t>
            </a:r>
            <a:r>
              <a:rPr lang="en-US" dirty="0" smtClean="0"/>
              <a:t> bury thy dead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23:1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What were the years of the life of Sarah?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an hundred and seven and twenty years old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an hundred and thirty years old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an hundred and three and thirty years old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After the children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Abraham that none of them would deny their sepulcher from him to bury his dead, what did Abraham do?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A. he took butter, and milk, and the calf which he had dressed, and set it before them</a:t>
            </a:r>
          </a:p>
          <a:p>
            <a:pPr>
              <a:buNone/>
            </a:pPr>
            <a:r>
              <a:rPr lang="en-US" dirty="0" smtClean="0"/>
              <a:t>B. he </a:t>
            </a:r>
            <a:r>
              <a:rPr lang="en-US" dirty="0" err="1" smtClean="0"/>
              <a:t>builded</a:t>
            </a:r>
            <a:r>
              <a:rPr lang="en-US" dirty="0" smtClean="0"/>
              <a:t> an altar unto the LORD, and called upon the name of the LORD</a:t>
            </a:r>
          </a:p>
          <a:p>
            <a:pPr>
              <a:buNone/>
            </a:pPr>
            <a:r>
              <a:rPr lang="en-US" dirty="0" smtClean="0"/>
              <a:t>C. Abraham stood up, and bowed himself to the people of the land, even to the children of </a:t>
            </a:r>
            <a:r>
              <a:rPr lang="en-US" dirty="0" err="1" smtClean="0"/>
              <a:t>Heth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After the children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Abraham that none of them would deny their sepulcher from him to bury his dead, what did Abraham do?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Abraham stood up, and bowed himself to the people of the land, even to the children of </a:t>
            </a:r>
            <a:r>
              <a:rPr lang="en-US" dirty="0" err="1" smtClean="0"/>
              <a:t>Heth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Who did Abraham request that the children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intreat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him that he should bury his dead?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Abimelech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Ephron</a:t>
            </a:r>
            <a:r>
              <a:rPr lang="en-US" dirty="0" smtClean="0"/>
              <a:t> the son of </a:t>
            </a:r>
            <a:r>
              <a:rPr lang="en-US" dirty="0" err="1" smtClean="0"/>
              <a:t>Zohar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Eliezer</a:t>
            </a:r>
            <a:r>
              <a:rPr lang="en-US" dirty="0" smtClean="0"/>
              <a:t> of Damascus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Who did Abraham request that the children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him that he should bury his dead?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Ephron</a:t>
            </a:r>
            <a:r>
              <a:rPr lang="en-US" dirty="0" smtClean="0"/>
              <a:t> the son of </a:t>
            </a:r>
            <a:r>
              <a:rPr lang="en-US" dirty="0" err="1" smtClean="0"/>
              <a:t>Zohar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Abraham want from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son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Zohar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cave of </a:t>
            </a:r>
            <a:r>
              <a:rPr lang="en-US" dirty="0" err="1" smtClean="0"/>
              <a:t>Machpelah</a:t>
            </a:r>
            <a:r>
              <a:rPr lang="en-US" dirty="0" smtClean="0"/>
              <a:t>, which he hath, which is in the end of his field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grove in Beersheba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sheep, and oxen, and menservants, and </a:t>
            </a:r>
            <a:r>
              <a:rPr lang="en-US" dirty="0" err="1" smtClean="0"/>
              <a:t>womenservants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Abraham want from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son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Zohar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cave of </a:t>
            </a:r>
            <a:r>
              <a:rPr lang="en-US" dirty="0" err="1" smtClean="0"/>
              <a:t>Machpelah</a:t>
            </a:r>
            <a:r>
              <a:rPr lang="en-US" dirty="0" smtClean="0"/>
              <a:t>, which he hath, which is in the end of his field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Why did Abraham want to give as much money as it is worth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son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Zohar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for the cave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Machpelah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that it may be a witness unto me, that I have </a:t>
            </a:r>
            <a:r>
              <a:rPr lang="en-US" dirty="0" err="1" smtClean="0"/>
              <a:t>digged</a:t>
            </a:r>
            <a:r>
              <a:rPr lang="en-US" dirty="0" smtClean="0"/>
              <a:t> this cave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he may dwell in the cave, he and his family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a possession of a </a:t>
            </a:r>
            <a:r>
              <a:rPr lang="en-US" dirty="0" err="1" smtClean="0"/>
              <a:t>buryingplace</a:t>
            </a:r>
            <a:r>
              <a:rPr lang="en-US" dirty="0" smtClean="0"/>
              <a:t> amongst you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Why did Abraham want to give as much money as it is worth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son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Zohar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for the cave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Machpelah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a possession of a </a:t>
            </a:r>
            <a:r>
              <a:rPr lang="en-US" dirty="0" err="1" smtClean="0"/>
              <a:t>buryingplace</a:t>
            </a:r>
            <a:r>
              <a:rPr lang="en-US" dirty="0" smtClean="0"/>
              <a:t> amongst you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dwelt among the children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Hittite answered Abraham in the audience of whom?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Abimelech</a:t>
            </a:r>
            <a:r>
              <a:rPr lang="en-US" dirty="0" smtClean="0"/>
              <a:t>, and </a:t>
            </a:r>
            <a:r>
              <a:rPr lang="en-US" dirty="0" err="1" smtClean="0"/>
              <a:t>Phichol</a:t>
            </a:r>
            <a:r>
              <a:rPr lang="en-US" dirty="0" smtClean="0"/>
              <a:t> the chief captain of his host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Melchizedek king of Salem, the priest of the most high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children of </a:t>
            </a:r>
            <a:r>
              <a:rPr lang="en-US" dirty="0" err="1" smtClean="0"/>
              <a:t>Heth</a:t>
            </a:r>
            <a:r>
              <a:rPr lang="en-US" dirty="0" smtClean="0"/>
              <a:t>, even of all that went in at the gate of his city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dwelt among the children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Hittite answered Abraham in the audience of whom?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children of </a:t>
            </a:r>
            <a:r>
              <a:rPr lang="en-US" dirty="0" err="1" smtClean="0"/>
              <a:t>Heth</a:t>
            </a:r>
            <a:r>
              <a:rPr lang="en-US" dirty="0" smtClean="0"/>
              <a:t>, even of all that went in at the gate of his city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were the years of the life of Sarah?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A. an hundred and seven and twenty years 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does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Hittite first tell Abraham about the cave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Machpelah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which is in the end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field, in the presence of the sons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people?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Oh, not so, my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field give I thee: bury thy dead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field is worth ten shekels weight of gold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does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Hittite first tell Abraham about the cave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Machpelah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which is in the end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field, in the presence of the sons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people?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field give I thee: bury thy dead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Hittite told Abraham that he would give him the cave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Machpelah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before whom did Abraham bow down himself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before </a:t>
            </a:r>
            <a:r>
              <a:rPr lang="en-US" dirty="0" err="1" smtClean="0"/>
              <a:t>Ephron</a:t>
            </a:r>
            <a:r>
              <a:rPr lang="en-US" dirty="0" smtClean="0"/>
              <a:t> the Hittite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before the children of </a:t>
            </a:r>
            <a:r>
              <a:rPr lang="en-US" dirty="0" err="1" smtClean="0"/>
              <a:t>Heth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before the people of the land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Hittite told Abraham that he would give him the cave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Machpelah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then before whom did Abraham bow down himself?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before the people of the land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Hittite told Abraham that he would give him the cave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Machpelah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what did Abraham say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audience of the people of the land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Behold, I will give thee a thousand pieces of silver for the cave of </a:t>
            </a:r>
            <a:r>
              <a:rPr lang="en-US" dirty="0" err="1" smtClean="0"/>
              <a:t>Machpelah</a:t>
            </a:r>
            <a:endParaRPr lang="en-US" dirty="0" smtClean="0"/>
          </a:p>
          <a:p>
            <a:pPr marL="457200" indent="-457200">
              <a:buAutoNum type="alphaU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But if thou wilt give it, I pray thee, hear me: I will give thee money for the field; take it of me, and I will bury my dead there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I will not take any thing that is </a:t>
            </a:r>
            <a:r>
              <a:rPr lang="en-US" dirty="0" err="1" smtClean="0"/>
              <a:t>thine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Hittite told Abraham that he would give him the cave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Machpelah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what did Abraham say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audience of the people of the land?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But if thou wilt give it, I pray thee, hear me: I will give thee money for the field; take it of me, and I will bury my dead there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23:14,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Abraham, that the land is worth?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four hundred shekels of silver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five hundred shekels of silver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six hundred shekels of silver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23:14,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Abraham, that the land is worth?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four hundred shekels of silver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Abraham about the four hundred shekels of silver?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pay me this amount and then bury therefore thy dead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what is that betwixt me and thee? bury therefore thy dead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pay me half of this amount great prince and favored of God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Abraham about the four hundred shekels of silver?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what is that betwixt me and thee? bury therefore thy dead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Where did Sarah die?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at Beersheba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</a:t>
            </a:r>
            <a:r>
              <a:rPr lang="en-US" dirty="0" err="1" smtClean="0"/>
              <a:t>Jehovahjireh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</a:t>
            </a:r>
            <a:r>
              <a:rPr lang="en-US" dirty="0" err="1" smtClean="0"/>
              <a:t>Kirjatharba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How did Abraham respond when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said what the land was worth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Abraham gave </a:t>
            </a:r>
            <a:r>
              <a:rPr lang="en-US" dirty="0" err="1" smtClean="0"/>
              <a:t>Ephron</a:t>
            </a:r>
            <a:r>
              <a:rPr lang="en-US" dirty="0" smtClean="0"/>
              <a:t> a thousand pieces of silver for the land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Abraham weighed to </a:t>
            </a:r>
            <a:r>
              <a:rPr lang="en-US" dirty="0" err="1" smtClean="0"/>
              <a:t>Ephron</a:t>
            </a:r>
            <a:r>
              <a:rPr lang="en-US" dirty="0" smtClean="0"/>
              <a:t> the silver, which he had named in the audience of the sons of </a:t>
            </a:r>
            <a:r>
              <a:rPr lang="en-US" dirty="0" err="1" smtClean="0"/>
              <a:t>Heth</a:t>
            </a:r>
            <a:r>
              <a:rPr lang="en-US" dirty="0" smtClean="0"/>
              <a:t>, four hundred shekels of silver, current money with the merchant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Abraham took sheep, and oxen, and servants, and gave them unto </a:t>
            </a:r>
            <a:r>
              <a:rPr lang="en-US" dirty="0" err="1" smtClean="0"/>
              <a:t>Ephron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How did Abraham respond when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said what the land was worth?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Abraham weighed to </a:t>
            </a:r>
            <a:r>
              <a:rPr lang="en-US" dirty="0" err="1" smtClean="0"/>
              <a:t>Ephron</a:t>
            </a:r>
            <a:r>
              <a:rPr lang="en-US" dirty="0" smtClean="0"/>
              <a:t> the silver, which he had named in the audience of the sons of </a:t>
            </a:r>
            <a:r>
              <a:rPr lang="en-US" dirty="0" err="1" smtClean="0"/>
              <a:t>Heth</a:t>
            </a:r>
            <a:r>
              <a:rPr lang="en-US" dirty="0" smtClean="0"/>
              <a:t>, four hundred shekels of silver, current money with the merchant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was made sure after Abraham weighed to </a:t>
            </a:r>
            <a:r>
              <a:rPr lang="en-US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four hundred shekels of silver? </a:t>
            </a:r>
            <a:endParaRPr lang="en-US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2200" dirty="0" smtClean="0"/>
              <a:t>A. For these four hundred shekels of silver </a:t>
            </a:r>
            <a:r>
              <a:rPr lang="en-US" sz="2200" dirty="0" err="1" smtClean="0"/>
              <a:t>shalt</a:t>
            </a:r>
            <a:r>
              <a:rPr lang="en-US" sz="2200" dirty="0" smtClean="0"/>
              <a:t> thou take of my hand, that it may be a witness unto me, that I have </a:t>
            </a:r>
            <a:r>
              <a:rPr lang="en-US" sz="2200" dirty="0" err="1" smtClean="0"/>
              <a:t>digged</a:t>
            </a:r>
            <a:r>
              <a:rPr lang="en-US" sz="2200" dirty="0" smtClean="0"/>
              <a:t> this well</a:t>
            </a:r>
          </a:p>
          <a:p>
            <a:pPr>
              <a:buNone/>
            </a:pPr>
            <a:r>
              <a:rPr lang="en-US" sz="2200" dirty="0" smtClean="0"/>
              <a:t>B. Abraham prayed unto God: and God healed </a:t>
            </a:r>
            <a:r>
              <a:rPr lang="en-US" sz="2200" dirty="0" err="1" smtClean="0"/>
              <a:t>Ephron</a:t>
            </a:r>
            <a:r>
              <a:rPr lang="en-US" sz="2200" dirty="0" smtClean="0"/>
              <a:t>, and his wife, and his maidservants; and they bare children</a:t>
            </a:r>
          </a:p>
          <a:p>
            <a:pPr>
              <a:buNone/>
            </a:pPr>
            <a:r>
              <a:rPr lang="en-US" sz="2200" dirty="0" smtClean="0"/>
              <a:t>C. the field of </a:t>
            </a:r>
            <a:r>
              <a:rPr lang="en-US" sz="2200" dirty="0" err="1" smtClean="0"/>
              <a:t>Ephron</a:t>
            </a:r>
            <a:r>
              <a:rPr lang="en-US" sz="2200" dirty="0" smtClean="0"/>
              <a:t> which was in </a:t>
            </a:r>
            <a:r>
              <a:rPr lang="en-US" sz="2200" dirty="0" err="1" smtClean="0"/>
              <a:t>Machpelah</a:t>
            </a:r>
            <a:r>
              <a:rPr lang="en-US" sz="2200" dirty="0" smtClean="0"/>
              <a:t>, which was before </a:t>
            </a:r>
            <a:r>
              <a:rPr lang="en-US" sz="2200" dirty="0" err="1" smtClean="0"/>
              <a:t>Mamre</a:t>
            </a:r>
            <a:r>
              <a:rPr lang="en-US" sz="2200" dirty="0" smtClean="0"/>
              <a:t>, the field, and the cave which was therein, and all the trees that were in the field, that were in all the borders round about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was made sure after Abraham weighed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four hundred shekels of silver?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the field of </a:t>
            </a:r>
            <a:r>
              <a:rPr lang="en-US" dirty="0" err="1" smtClean="0"/>
              <a:t>Ephron</a:t>
            </a:r>
            <a:r>
              <a:rPr lang="en-US" dirty="0" smtClean="0"/>
              <a:t> which was in </a:t>
            </a:r>
            <a:r>
              <a:rPr lang="en-US" dirty="0" err="1" smtClean="0"/>
              <a:t>Machpelah</a:t>
            </a:r>
            <a:r>
              <a:rPr lang="en-US" dirty="0" smtClean="0"/>
              <a:t>, which was before </a:t>
            </a:r>
            <a:r>
              <a:rPr lang="en-US" dirty="0" err="1" smtClean="0"/>
              <a:t>Mamre</a:t>
            </a:r>
            <a:r>
              <a:rPr lang="en-US" dirty="0" smtClean="0"/>
              <a:t>, the field, and the cave which was therein, and all the trees that were in the field, that were in all the borders round about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Before whom was the field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made sure unto Abraham for a possession in the presence of the children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A. before all that went in at the gate of his 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before </a:t>
            </a:r>
            <a:r>
              <a:rPr lang="en-US" dirty="0" err="1" smtClean="0"/>
              <a:t>Abimelech</a:t>
            </a:r>
            <a:r>
              <a:rPr lang="en-US" dirty="0" smtClean="0"/>
              <a:t> and </a:t>
            </a:r>
            <a:r>
              <a:rPr lang="en-US" dirty="0" err="1" smtClean="0"/>
              <a:t>Phichol</a:t>
            </a:r>
            <a:r>
              <a:rPr lang="en-US" dirty="0" smtClean="0"/>
              <a:t> the chief captain of his host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before </a:t>
            </a:r>
            <a:r>
              <a:rPr lang="en-US" dirty="0" err="1" smtClean="0"/>
              <a:t>Eliezer</a:t>
            </a:r>
            <a:r>
              <a:rPr lang="en-US" dirty="0" smtClean="0"/>
              <a:t> of Damascus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Before whom was the field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Ephron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made sure unto Abraham for a possession in the presence of the children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A. before all that went in at the gate of his city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Where did Abraham bury Sarah his wife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in a grove in Beersheba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in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Jehovahjireh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as it is said to this day, In the mount of the LORD it shall be seen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in the cave of the field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Machpelah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before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Mamre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Where did Abraham bury Sarah his wife?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in the cave of the field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Machpelah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before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Mamre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is another name for the burial place of Sarah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same is Beersheba in the land of the Philistines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same is Hebron in the land of Canaan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same is </a:t>
            </a:r>
            <a:r>
              <a:rPr lang="en-US" dirty="0" err="1" smtClean="0"/>
              <a:t>Beerlahairoi</a:t>
            </a:r>
            <a:r>
              <a:rPr lang="en-US" dirty="0" smtClean="0"/>
              <a:t>; behold, it is between </a:t>
            </a:r>
            <a:r>
              <a:rPr lang="en-US" dirty="0" err="1" smtClean="0"/>
              <a:t>Kadesh</a:t>
            </a:r>
            <a:r>
              <a:rPr lang="en-US" dirty="0" smtClean="0"/>
              <a:t> and </a:t>
            </a:r>
            <a:r>
              <a:rPr lang="en-US" dirty="0" err="1" smtClean="0"/>
              <a:t>Bered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is another name for the burial place of Sarah?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same is Hebron in the land of Canaan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Where did Sarah die?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</a:t>
            </a:r>
            <a:r>
              <a:rPr lang="en-US" dirty="0" err="1" smtClean="0"/>
              <a:t>Kirjatharba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For what purpose was the field, and the cave that is therein, made sure unto Abraham by the sons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for a possession of a </a:t>
            </a:r>
            <a:r>
              <a:rPr lang="en-US" dirty="0" err="1" smtClean="0"/>
              <a:t>wateringplace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a possession of a </a:t>
            </a:r>
            <a:r>
              <a:rPr lang="en-US" dirty="0" err="1" smtClean="0"/>
              <a:t>dwellingplace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a possession of a </a:t>
            </a:r>
            <a:r>
              <a:rPr lang="en-US" dirty="0" err="1" smtClean="0"/>
              <a:t>buryingplace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For what purpose was the field, and the cave that is therein, made sure unto Abraham by the sons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a possession of a </a:t>
            </a:r>
            <a:r>
              <a:rPr lang="en-US" dirty="0" err="1" smtClean="0"/>
              <a:t>buryingplace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is the same as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Kirjatharba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land of Canaan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nl-NL" dirty="0" smtClean="0"/>
              <a:t>	A. Beersheba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B. Zoar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C. Hebron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is the same 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Kirjatharba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land of Canaan?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C. Hebron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Abraham come to do after Sarah died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to mourn for Sarah, and to weep for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find Hagar the Egyptian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 find his son Ishmael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23:2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Abraham come to do after Sarah died?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to mourn for Sarah, and to weep for 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51_slide">
  <a:themeElements>
    <a:clrScheme name="Default Design 2">
      <a:dk1>
        <a:srgbClr val="333333"/>
      </a:dk1>
      <a:lt1>
        <a:srgbClr val="FFFFFF"/>
      </a:lt1>
      <a:dk2>
        <a:srgbClr val="660033"/>
      </a:dk2>
      <a:lt2>
        <a:srgbClr val="FFFFFF"/>
      </a:lt2>
      <a:accent1>
        <a:srgbClr val="F29691"/>
      </a:accent1>
      <a:accent2>
        <a:srgbClr val="DAA6ED"/>
      </a:accent2>
      <a:accent3>
        <a:srgbClr val="B8AAAD"/>
      </a:accent3>
      <a:accent4>
        <a:srgbClr val="DADADA"/>
      </a:accent4>
      <a:accent5>
        <a:srgbClr val="F7C9C7"/>
      </a:accent5>
      <a:accent6>
        <a:srgbClr val="C596D7"/>
      </a:accent6>
      <a:hlink>
        <a:srgbClr val="FFA6D2"/>
      </a:hlink>
      <a:folHlink>
        <a:srgbClr val="B9A6FF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E65CA1"/>
        </a:accent1>
        <a:accent2>
          <a:srgbClr val="ED77B2"/>
        </a:accent2>
        <a:accent3>
          <a:srgbClr val="B8AAAD"/>
        </a:accent3>
        <a:accent4>
          <a:srgbClr val="DADADA"/>
        </a:accent4>
        <a:accent5>
          <a:srgbClr val="F0B5CD"/>
        </a:accent5>
        <a:accent6>
          <a:srgbClr val="D76BA1"/>
        </a:accent6>
        <a:hlink>
          <a:srgbClr val="F794C6"/>
        </a:hlink>
        <a:folHlink>
          <a:srgbClr val="FFA6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F29691"/>
        </a:accent1>
        <a:accent2>
          <a:srgbClr val="DAA6ED"/>
        </a:accent2>
        <a:accent3>
          <a:srgbClr val="B8AAAD"/>
        </a:accent3>
        <a:accent4>
          <a:srgbClr val="DADADA"/>
        </a:accent4>
        <a:accent5>
          <a:srgbClr val="F7C9C7"/>
        </a:accent5>
        <a:accent6>
          <a:srgbClr val="C596D7"/>
        </a:accent6>
        <a:hlink>
          <a:srgbClr val="FFA6D2"/>
        </a:hlink>
        <a:folHlink>
          <a:srgbClr val="B9A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70CC7B"/>
        </a:accent1>
        <a:accent2>
          <a:srgbClr val="EB8DBC"/>
        </a:accent2>
        <a:accent3>
          <a:srgbClr val="B8AAAD"/>
        </a:accent3>
        <a:accent4>
          <a:srgbClr val="DADADA"/>
        </a:accent4>
        <a:accent5>
          <a:srgbClr val="BBE2BF"/>
        </a:accent5>
        <a:accent6>
          <a:srgbClr val="D57FAA"/>
        </a:accent6>
        <a:hlink>
          <a:srgbClr val="D7D96C"/>
        </a:hlink>
        <a:folHlink>
          <a:srgbClr val="9DD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A3CC52"/>
        </a:accent1>
        <a:accent2>
          <a:srgbClr val="E6B15C"/>
        </a:accent2>
        <a:accent3>
          <a:srgbClr val="B8AAAD"/>
        </a:accent3>
        <a:accent4>
          <a:srgbClr val="DADADA"/>
        </a:accent4>
        <a:accent5>
          <a:srgbClr val="CEE2B3"/>
        </a:accent5>
        <a:accent6>
          <a:srgbClr val="D0A053"/>
        </a:accent6>
        <a:hlink>
          <a:srgbClr val="A6C5FF"/>
        </a:hlink>
        <a:folHlink>
          <a:srgbClr val="F7A1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5CA1"/>
        </a:accent1>
        <a:accent2>
          <a:srgbClr val="ED77B2"/>
        </a:accent2>
        <a:accent3>
          <a:srgbClr val="FFFFFF"/>
        </a:accent3>
        <a:accent4>
          <a:srgbClr val="000000"/>
        </a:accent4>
        <a:accent5>
          <a:srgbClr val="F0B5CD"/>
        </a:accent5>
        <a:accent6>
          <a:srgbClr val="D76BA1"/>
        </a:accent6>
        <a:hlink>
          <a:srgbClr val="F794C6"/>
        </a:hlink>
        <a:folHlink>
          <a:srgbClr val="FFA6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9691"/>
        </a:accent1>
        <a:accent2>
          <a:srgbClr val="DAA6ED"/>
        </a:accent2>
        <a:accent3>
          <a:srgbClr val="FFFFFF"/>
        </a:accent3>
        <a:accent4>
          <a:srgbClr val="000000"/>
        </a:accent4>
        <a:accent5>
          <a:srgbClr val="F7C9C7"/>
        </a:accent5>
        <a:accent6>
          <a:srgbClr val="C596D7"/>
        </a:accent6>
        <a:hlink>
          <a:srgbClr val="FFA6D2"/>
        </a:hlink>
        <a:folHlink>
          <a:srgbClr val="B9A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0CC7B"/>
        </a:accent1>
        <a:accent2>
          <a:srgbClr val="EB8DBC"/>
        </a:accent2>
        <a:accent3>
          <a:srgbClr val="FFFFFF"/>
        </a:accent3>
        <a:accent4>
          <a:srgbClr val="000000"/>
        </a:accent4>
        <a:accent5>
          <a:srgbClr val="BBE2BF"/>
        </a:accent5>
        <a:accent6>
          <a:srgbClr val="D57FAA"/>
        </a:accent6>
        <a:hlink>
          <a:srgbClr val="D7D96C"/>
        </a:hlink>
        <a:folHlink>
          <a:srgbClr val="9DD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3CC52"/>
        </a:accent1>
        <a:accent2>
          <a:srgbClr val="E6B15C"/>
        </a:accent2>
        <a:accent3>
          <a:srgbClr val="FFFFFF"/>
        </a:accent3>
        <a:accent4>
          <a:srgbClr val="000000"/>
        </a:accent4>
        <a:accent5>
          <a:srgbClr val="CEE2B3"/>
        </a:accent5>
        <a:accent6>
          <a:srgbClr val="D0A053"/>
        </a:accent6>
        <a:hlink>
          <a:srgbClr val="A6C5FF"/>
        </a:hlink>
        <a:folHlink>
          <a:srgbClr val="F7A1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0033"/>
      </a:dk2>
      <a:lt2>
        <a:srgbClr val="FFFFFF"/>
      </a:lt2>
      <a:accent1>
        <a:srgbClr val="F29691"/>
      </a:accent1>
      <a:accent2>
        <a:srgbClr val="DAA6ED"/>
      </a:accent2>
      <a:accent3>
        <a:srgbClr val="B8AAAD"/>
      </a:accent3>
      <a:accent4>
        <a:srgbClr val="DADADA"/>
      </a:accent4>
      <a:accent5>
        <a:srgbClr val="F7C9C7"/>
      </a:accent5>
      <a:accent6>
        <a:srgbClr val="C596D7"/>
      </a:accent6>
      <a:hlink>
        <a:srgbClr val="FFA6D2"/>
      </a:hlink>
      <a:folHlink>
        <a:srgbClr val="B9A6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E65CA1"/>
        </a:accent1>
        <a:accent2>
          <a:srgbClr val="ED77B2"/>
        </a:accent2>
        <a:accent3>
          <a:srgbClr val="B8AAAD"/>
        </a:accent3>
        <a:accent4>
          <a:srgbClr val="DADADA"/>
        </a:accent4>
        <a:accent5>
          <a:srgbClr val="F0B5CD"/>
        </a:accent5>
        <a:accent6>
          <a:srgbClr val="D76BA1"/>
        </a:accent6>
        <a:hlink>
          <a:srgbClr val="F794C6"/>
        </a:hlink>
        <a:folHlink>
          <a:srgbClr val="FFA6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F29691"/>
        </a:accent1>
        <a:accent2>
          <a:srgbClr val="DAA6ED"/>
        </a:accent2>
        <a:accent3>
          <a:srgbClr val="B8AAAD"/>
        </a:accent3>
        <a:accent4>
          <a:srgbClr val="DADADA"/>
        </a:accent4>
        <a:accent5>
          <a:srgbClr val="F7C9C7"/>
        </a:accent5>
        <a:accent6>
          <a:srgbClr val="C596D7"/>
        </a:accent6>
        <a:hlink>
          <a:srgbClr val="FFA6D2"/>
        </a:hlink>
        <a:folHlink>
          <a:srgbClr val="B9A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70CC7B"/>
        </a:accent1>
        <a:accent2>
          <a:srgbClr val="EB8DBC"/>
        </a:accent2>
        <a:accent3>
          <a:srgbClr val="B8AAAD"/>
        </a:accent3>
        <a:accent4>
          <a:srgbClr val="DADADA"/>
        </a:accent4>
        <a:accent5>
          <a:srgbClr val="BBE2BF"/>
        </a:accent5>
        <a:accent6>
          <a:srgbClr val="D57FAA"/>
        </a:accent6>
        <a:hlink>
          <a:srgbClr val="D7D96C"/>
        </a:hlink>
        <a:folHlink>
          <a:srgbClr val="9DDA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0033"/>
        </a:dk2>
        <a:lt2>
          <a:srgbClr val="FFFFFF"/>
        </a:lt2>
        <a:accent1>
          <a:srgbClr val="A3CC52"/>
        </a:accent1>
        <a:accent2>
          <a:srgbClr val="E6B15C"/>
        </a:accent2>
        <a:accent3>
          <a:srgbClr val="B8AAAD"/>
        </a:accent3>
        <a:accent4>
          <a:srgbClr val="DADADA"/>
        </a:accent4>
        <a:accent5>
          <a:srgbClr val="CEE2B3"/>
        </a:accent5>
        <a:accent6>
          <a:srgbClr val="D0A053"/>
        </a:accent6>
        <a:hlink>
          <a:srgbClr val="A6C5FF"/>
        </a:hlink>
        <a:folHlink>
          <a:srgbClr val="F7A1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65CA1"/>
        </a:accent1>
        <a:accent2>
          <a:srgbClr val="ED77B2"/>
        </a:accent2>
        <a:accent3>
          <a:srgbClr val="FFFFFF"/>
        </a:accent3>
        <a:accent4>
          <a:srgbClr val="000000"/>
        </a:accent4>
        <a:accent5>
          <a:srgbClr val="F0B5CD"/>
        </a:accent5>
        <a:accent6>
          <a:srgbClr val="D76BA1"/>
        </a:accent6>
        <a:hlink>
          <a:srgbClr val="F794C6"/>
        </a:hlink>
        <a:folHlink>
          <a:srgbClr val="FFA6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9691"/>
        </a:accent1>
        <a:accent2>
          <a:srgbClr val="DAA6ED"/>
        </a:accent2>
        <a:accent3>
          <a:srgbClr val="FFFFFF"/>
        </a:accent3>
        <a:accent4>
          <a:srgbClr val="000000"/>
        </a:accent4>
        <a:accent5>
          <a:srgbClr val="F7C9C7"/>
        </a:accent5>
        <a:accent6>
          <a:srgbClr val="C596D7"/>
        </a:accent6>
        <a:hlink>
          <a:srgbClr val="FFA6D2"/>
        </a:hlink>
        <a:folHlink>
          <a:srgbClr val="B9A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0CC7B"/>
        </a:accent1>
        <a:accent2>
          <a:srgbClr val="EB8DBC"/>
        </a:accent2>
        <a:accent3>
          <a:srgbClr val="FFFFFF"/>
        </a:accent3>
        <a:accent4>
          <a:srgbClr val="000000"/>
        </a:accent4>
        <a:accent5>
          <a:srgbClr val="BBE2BF"/>
        </a:accent5>
        <a:accent6>
          <a:srgbClr val="D57FAA"/>
        </a:accent6>
        <a:hlink>
          <a:srgbClr val="D7D96C"/>
        </a:hlink>
        <a:folHlink>
          <a:srgbClr val="9DD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3CC52"/>
        </a:accent1>
        <a:accent2>
          <a:srgbClr val="E6B15C"/>
        </a:accent2>
        <a:accent3>
          <a:srgbClr val="FFFFFF"/>
        </a:accent3>
        <a:accent4>
          <a:srgbClr val="000000"/>
        </a:accent4>
        <a:accent5>
          <a:srgbClr val="CEE2B3"/>
        </a:accent5>
        <a:accent6>
          <a:srgbClr val="D0A053"/>
        </a:accent6>
        <a:hlink>
          <a:srgbClr val="A6C5FF"/>
        </a:hlink>
        <a:folHlink>
          <a:srgbClr val="F7A1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chri_0151_slide</Template>
  <TotalTime>39</TotalTime>
  <Words>1531</Words>
  <Application>Microsoft Office PowerPoint</Application>
  <PresentationFormat>On-screen Show (4:3)</PresentationFormat>
  <Paragraphs>298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Arial</vt:lpstr>
      <vt:lpstr>chri_0151_slide</vt:lpstr>
      <vt:lpstr>1_Default Design</vt:lpstr>
      <vt:lpstr>Genesis Chapter Twenty-three </vt:lpstr>
      <vt:lpstr>Genesis 23:1</vt:lpstr>
      <vt:lpstr>Genesis 23:1</vt:lpstr>
      <vt:lpstr>Genesis 23:2</vt:lpstr>
      <vt:lpstr>Genesis 23:2</vt:lpstr>
      <vt:lpstr>Genesis 23:2</vt:lpstr>
      <vt:lpstr>Genesis 23:2</vt:lpstr>
      <vt:lpstr>Genesis 23:2</vt:lpstr>
      <vt:lpstr>Genesis 23:2</vt:lpstr>
      <vt:lpstr>Genesis 23:3</vt:lpstr>
      <vt:lpstr>Genesis 23:3</vt:lpstr>
      <vt:lpstr>Genesis 23:4</vt:lpstr>
      <vt:lpstr>Genesis 23:4</vt:lpstr>
      <vt:lpstr>Genesis 23:5, 6</vt:lpstr>
      <vt:lpstr>Genesis 23:5, 6</vt:lpstr>
      <vt:lpstr>Genesis 23:6</vt:lpstr>
      <vt:lpstr>Genesis 23:6</vt:lpstr>
      <vt:lpstr>Genesis 23:6</vt:lpstr>
      <vt:lpstr>Genesis 23:6</vt:lpstr>
      <vt:lpstr>Genesis 23:7</vt:lpstr>
      <vt:lpstr>Genesis 23:7</vt:lpstr>
      <vt:lpstr>Genesis 23:8</vt:lpstr>
      <vt:lpstr>Genesis 23:8</vt:lpstr>
      <vt:lpstr>Genesis 23:9</vt:lpstr>
      <vt:lpstr>Genesis 23:9</vt:lpstr>
      <vt:lpstr>Genesis 23:9</vt:lpstr>
      <vt:lpstr>Genesis 23:9</vt:lpstr>
      <vt:lpstr>Genesis 23:10</vt:lpstr>
      <vt:lpstr>Genesis 23:10</vt:lpstr>
      <vt:lpstr>Genesis 23:11</vt:lpstr>
      <vt:lpstr>Genesis 23:11</vt:lpstr>
      <vt:lpstr>Genesis 23:12</vt:lpstr>
      <vt:lpstr>Genesis 23:12</vt:lpstr>
      <vt:lpstr>Genesis 23:13</vt:lpstr>
      <vt:lpstr>Genesis 23:13</vt:lpstr>
      <vt:lpstr>Genesis 23:14, 15</vt:lpstr>
      <vt:lpstr>Genesis 23:14, 15</vt:lpstr>
      <vt:lpstr>Genesis 23:15</vt:lpstr>
      <vt:lpstr>Genesis 23:15</vt:lpstr>
      <vt:lpstr>Genesis 23:16</vt:lpstr>
      <vt:lpstr>Genesis 23:16</vt:lpstr>
      <vt:lpstr>Genesis 23:17</vt:lpstr>
      <vt:lpstr>Genesis 23:17</vt:lpstr>
      <vt:lpstr>Genesis 23:18</vt:lpstr>
      <vt:lpstr>Genesis 23:18</vt:lpstr>
      <vt:lpstr>Genesis 23:19</vt:lpstr>
      <vt:lpstr>Genesis 23:19</vt:lpstr>
      <vt:lpstr>Genesis 23:19</vt:lpstr>
      <vt:lpstr>Genesis 23:19</vt:lpstr>
      <vt:lpstr>Genesis 23:20</vt:lpstr>
      <vt:lpstr>Genesis 23:20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Twenty-three </dc:title>
  <dc:creator>ANDREW N. PERKINS</dc:creator>
  <cp:lastModifiedBy>ANDREW N. PERKINS</cp:lastModifiedBy>
  <cp:revision>4</cp:revision>
  <dcterms:created xsi:type="dcterms:W3CDTF">2012-10-15T19:46:13Z</dcterms:created>
  <dcterms:modified xsi:type="dcterms:W3CDTF">2012-10-15T20:25:17Z</dcterms:modified>
</cp:coreProperties>
</file>