
<file path=[Content_Types].xml><?xml version="1.0" encoding="utf-8"?>
<Types xmlns="http://schemas.openxmlformats.org/package/2006/content-types"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94.xml" ContentType="application/vnd.openxmlformats-officedocument.presentationml.slide+xml"/>
  <Override PartName="/ppt/slides/slide142.xml" ContentType="application/vnd.openxmlformats-officedocument.presentationml.slide+xml"/>
  <Override PartName="/ppt/tags/tag8.xml" ContentType="application/vnd.openxmlformats-officedocument.presentationml.tags+xml"/>
  <Override PartName="/ppt/slides/slide36.xml" ContentType="application/vnd.openxmlformats-officedocument.presentationml.slide+xml"/>
  <Override PartName="/ppt/slides/slide83.xml" ContentType="application/vnd.openxmlformats-officedocument.presentationml.slide+xml"/>
  <Override PartName="/ppt/slides/slide120.xml" ContentType="application/vnd.openxmlformats-officedocument.presentationml.slide+xml"/>
  <Override PartName="/ppt/slides/slide131.xml" ContentType="application/vnd.openxmlformats-officedocument.presentationml.slide+xml"/>
  <Override PartName="/ppt/slides/slide25.xml" ContentType="application/vnd.openxmlformats-officedocument.presentationml.slide+xml"/>
  <Override PartName="/ppt/slides/slide72.xml" ContentType="application/vnd.openxmlformats-officedocument.presentationml.slid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69.xml" ContentType="application/vnd.openxmlformats-officedocument.presentationml.slide+xml"/>
  <Override PartName="/ppt/tableStyles.xml" ContentType="application/vnd.openxmlformats-officedocument.presentationml.tableStyles+xml"/>
  <Override PartName="/ppt/slides/slide147.xml" ContentType="application/vnd.openxmlformats-officedocument.presentationml.slide+xml"/>
  <Override PartName="/ppt/slides/slide158.xml" ContentType="application/vnd.openxmlformats-officedocument.presentationml.slide+xml"/>
  <Override PartName="/ppt/slides/slide194.xml" ContentType="application/vnd.openxmlformats-officedocument.presentationml.slide+xml"/>
  <Override PartName="/ppt/slides/slide99.xml" ContentType="application/vnd.openxmlformats-officedocument.presentationml.slide+xml"/>
  <Override PartName="/ppt/slides/slide136.xml" ContentType="application/vnd.openxmlformats-officedocument.presentationml.slide+xml"/>
  <Override PartName="/ppt/slides/slide183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125.xml" ContentType="application/vnd.openxmlformats-officedocument.presentationml.slide+xml"/>
  <Override PartName="/ppt/slides/slide172.xml" ContentType="application/vnd.openxmlformats-officedocument.presentationml.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66.xml" ContentType="application/vnd.openxmlformats-officedocument.presentationml.slide+xml"/>
  <Override PartName="/ppt/slides/slide103.xml" ContentType="application/vnd.openxmlformats-officedocument.presentationml.slide+xml"/>
  <Override PartName="/ppt/slides/slide114.xml" ContentType="application/vnd.openxmlformats-officedocument.presentationml.slide+xml"/>
  <Override PartName="/ppt/slides/slide150.xml" ContentType="application/vnd.openxmlformats-officedocument.presentationml.slide+xml"/>
  <Override PartName="/ppt/slides/slide161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55.xml" ContentType="application/vnd.openxmlformats-officedocument.presentationml.slide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slides/slide110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slides/slide199.xml" ContentType="application/vnd.openxmlformats-officedocument.presentationml.slide+xml"/>
  <Override PartName="/ppt/tags/tag1.xml" ContentType="application/vnd.openxmlformats-officedocument.presentationml.tags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slides/slide159.xml" ContentType="application/vnd.openxmlformats-officedocument.presentationml.slide+xml"/>
  <Override PartName="/ppt/slides/slide188.xml" ContentType="application/vnd.openxmlformats-officedocument.presentationml.slide+xml"/>
  <Override PartName="/ppt/slideLayouts/slideLayout21.xml" ContentType="application/vnd.openxmlformats-officedocument.presentationml.slideLayout+xml"/>
  <Override PartName="/ppt/slides/slide119.xml" ContentType="application/vnd.openxmlformats-officedocument.presentationml.slide+xml"/>
  <Override PartName="/ppt/slides/slide148.xml" ContentType="application/vnd.openxmlformats-officedocument.presentationml.slide+xml"/>
  <Override PartName="/ppt/slides/slide166.xml" ContentType="application/vnd.openxmlformats-officedocument.presentationml.slide+xml"/>
  <Override PartName="/ppt/slides/slide177.xml" ContentType="application/vnd.openxmlformats-officedocument.presentationml.slide+xml"/>
  <Override PartName="/ppt/slides/slide195.xml" ContentType="application/vnd.openxmlformats-officedocument.presentationml.slide+xml"/>
  <Override PartName="/ppt/slides/slide20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108.xml" ContentType="application/vnd.openxmlformats-officedocument.presentationml.slide+xml"/>
  <Override PartName="/ppt/slides/slide126.xml" ContentType="application/vnd.openxmlformats-officedocument.presentationml.slide+xml"/>
  <Override PartName="/ppt/slides/slide137.xml" ContentType="application/vnd.openxmlformats-officedocument.presentationml.slide+xml"/>
  <Override PartName="/ppt/slides/slide155.xml" ContentType="application/vnd.openxmlformats-officedocument.presentationml.slide+xml"/>
  <Override PartName="/ppt/slides/slide173.xml" ContentType="application/vnd.openxmlformats-officedocument.presentationml.slide+xml"/>
  <Override PartName="/ppt/slides/slide184.xml" ContentType="application/vnd.openxmlformats-officedocument.presentationml.slide+xml"/>
  <Override PartName="/ppt/slides/slide49.xml" ContentType="application/vnd.openxmlformats-officedocument.presentationml.slide+xml"/>
  <Override PartName="/ppt/slides/slide78.xml" ContentType="application/vnd.openxmlformats-officedocument.presentationml.slide+xml"/>
  <Override PartName="/ppt/slides/slide96.xml" ContentType="application/vnd.openxmlformats-officedocument.presentationml.slide+xml"/>
  <Override PartName="/ppt/slides/slide115.xml" ContentType="application/vnd.openxmlformats-officedocument.presentationml.slide+xml"/>
  <Override PartName="/ppt/slides/slide144.xml" ContentType="application/vnd.openxmlformats-officedocument.presentationml.slide+xml"/>
  <Override PartName="/ppt/slides/slide162.xml" ContentType="application/vnd.openxmlformats-officedocument.presentationml.slide+xml"/>
  <Override PartName="/ppt/slides/slide191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s/slide122.xml" ContentType="application/vnd.openxmlformats-officedocument.presentationml.slide+xml"/>
  <Override PartName="/ppt/slides/slide133.xml" ContentType="application/vnd.openxmlformats-officedocument.presentationml.slide+xml"/>
  <Override PartName="/ppt/slides/slide151.xml" ContentType="application/vnd.openxmlformats-officedocument.presentationml.slide+xml"/>
  <Override PartName="/ppt/slides/slide180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s/slide111.xml" ContentType="application/vnd.openxmlformats-officedocument.presentationml.slide+xml"/>
  <Override PartName="/ppt/slides/slide140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Override PartName="/ppt/tags/tag2.xml" ContentType="application/vnd.openxmlformats-officedocument.presentationml.tags+xml"/>
  <Override PartName="/ppt/slideLayouts/slideLayout15.xml" ContentType="application/vnd.openxmlformats-officedocument.presentationml.slideLayout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89.xml" ContentType="application/vnd.openxmlformats-officedocument.presentationml.slide+xml"/>
  <Override PartName="/ppt/slideLayouts/slideLayout22.xml" ContentType="application/vnd.openxmlformats-officedocument.presentationml.slideLayou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s/slide149.xml" ContentType="application/vnd.openxmlformats-officedocument.presentationml.slide+xml"/>
  <Override PartName="/ppt/slides/slide178.xml" ContentType="application/vnd.openxmlformats-officedocument.presentationml.slide+xml"/>
  <Override PartName="/ppt/slides/slide196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38.xml" ContentType="application/vnd.openxmlformats-officedocument.presentationml.slide+xml"/>
  <Override PartName="/ppt/slides/slide167.xml" ContentType="application/vnd.openxmlformats-officedocument.presentationml.slide+xml"/>
  <Override PartName="/ppt/slides/slide185.xml" ContentType="application/vnd.openxmlformats-officedocument.presentationml.slide+xml"/>
  <Override PartName="/ppt/slides/slide201.xml" ContentType="application/vnd.openxmlformats-officedocument.presentationml.slide+xml"/>
  <Override PartName="/ppt/slides/slide79.xml" ContentType="application/vnd.openxmlformats-officedocument.presentationml.slide+xml"/>
  <Override PartName="/ppt/slides/slide109.xml" ContentType="application/vnd.openxmlformats-officedocument.presentationml.slide+xml"/>
  <Override PartName="/ppt/slides/slide127.xml" ContentType="application/vnd.openxmlformats-officedocument.presentationml.slide+xml"/>
  <Override PartName="/ppt/slides/slide145.xml" ContentType="application/vnd.openxmlformats-officedocument.presentationml.slide+xml"/>
  <Override PartName="/ppt/slides/slide156.xml" ContentType="application/vnd.openxmlformats-officedocument.presentationml.slide+xml"/>
  <Override PartName="/ppt/slides/slide174.xml" ContentType="application/vnd.openxmlformats-officedocument.presentationml.slide+xml"/>
  <Override PartName="/ppt/slides/slide192.xml" ContentType="application/vnd.openxmlformats-officedocument.presentationml.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s/slide116.xml" ContentType="application/vnd.openxmlformats-officedocument.presentationml.slide+xml"/>
  <Override PartName="/ppt/slides/slide134.xml" ContentType="application/vnd.openxmlformats-officedocument.presentationml.slide+xml"/>
  <Override PartName="/ppt/slides/slide163.xml" ContentType="application/vnd.openxmlformats-officedocument.presentationml.slide+xml"/>
  <Override PartName="/ppt/slides/slide181.xml" ContentType="application/vnd.openxmlformats-officedocument.presentationml.slide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105.xml" ContentType="application/vnd.openxmlformats-officedocument.presentationml.slide+xml"/>
  <Override PartName="/ppt/slides/slide123.xml" ContentType="application/vnd.openxmlformats-officedocument.presentationml.slide+xml"/>
  <Override PartName="/ppt/slides/slide141.xml" ContentType="application/vnd.openxmlformats-officedocument.presentationml.slide+xml"/>
  <Override PartName="/ppt/slides/slide152.xml" ContentType="application/vnd.openxmlformats-officedocument.presentationml.slide+xml"/>
  <Override PartName="/ppt/slides/slide170.xml" ContentType="application/vnd.openxmlformats-officedocument.presentationml.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s/slide112.xml" ContentType="application/vnd.openxmlformats-officedocument.presentationml.slide+xml"/>
  <Override PartName="/ppt/slides/slide130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  <Override PartName="/ppt/tags/tag3.xml" ContentType="application/vnd.openxmlformats-officedocument.presentationml.tags+xml"/>
  <Override PartName="/ppt/slideLayouts/slideLayout16.xml" ContentType="application/vnd.openxmlformats-officedocument.presentationml.slideLayout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20.xml" ContentType="application/vnd.openxmlformats-officedocument.presentationml.slide+xml"/>
  <Override PartName="/ppt/slides/slide168.xml" ContentType="application/vnd.openxmlformats-officedocument.presentationml.slide+xml"/>
  <Override PartName="/ppt/slides/slide179.xml" ContentType="application/vnd.openxmlformats-officedocument.presentationml.slide+xml"/>
  <Override PartName="/ppt/slides/slide197.xml" ContentType="application/vnd.openxmlformats-officedocument.presentationml.slide+xml"/>
  <Override PartName="/ppt/slides/slide202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39.xml" ContentType="application/vnd.openxmlformats-officedocument.presentationml.slide+xml"/>
  <Override PartName="/ppt/slides/slide157.xml" ContentType="application/vnd.openxmlformats-officedocument.presentationml.slide+xml"/>
  <Override PartName="/ppt/slides/slide186.xml" ContentType="application/vnd.openxmlformats-officedocument.presentationml.slide+xml"/>
  <Override PartName="/ppt/slides/slide98.xml" ContentType="application/vnd.openxmlformats-officedocument.presentationml.slide+xml"/>
  <Override PartName="/ppt/slides/slide117.xml" ContentType="application/vnd.openxmlformats-officedocument.presentationml.slide+xml"/>
  <Override PartName="/ppt/slides/slide128.xml" ContentType="application/vnd.openxmlformats-officedocument.presentationml.slide+xml"/>
  <Override PartName="/ppt/slides/slide146.xml" ContentType="application/vnd.openxmlformats-officedocument.presentationml.slide+xml"/>
  <Override PartName="/ppt/slides/slide164.xml" ContentType="application/vnd.openxmlformats-officedocument.presentationml.slide+xml"/>
  <Override PartName="/ppt/slides/slide175.xml" ContentType="application/vnd.openxmlformats-officedocument.presentationml.slide+xml"/>
  <Override PartName="/ppt/slides/slide193.xml" ContentType="application/vnd.openxmlformats-officedocument.presentationml.slide+xml"/>
  <Override PartName="/ppt/slides/slide8.xml" ContentType="application/vnd.openxmlformats-officedocument.presentationml.slide+xml"/>
  <Override PartName="/ppt/slides/slide69.xml" ContentType="application/vnd.openxmlformats-officedocument.presentationml.slide+xml"/>
  <Override PartName="/ppt/slides/slide87.xml" ContentType="application/vnd.openxmlformats-officedocument.presentationml.slide+xml"/>
  <Override PartName="/ppt/slides/slide106.xml" ContentType="application/vnd.openxmlformats-officedocument.presentationml.slide+xml"/>
  <Override PartName="/ppt/slides/slide124.xml" ContentType="application/vnd.openxmlformats-officedocument.presentationml.slide+xml"/>
  <Override PartName="/ppt/slides/slide135.xml" ContentType="application/vnd.openxmlformats-officedocument.presentationml.slide+xml"/>
  <Override PartName="/ppt/slides/slide153.xml" ContentType="application/vnd.openxmlformats-officedocument.presentationml.slide+xml"/>
  <Override PartName="/ppt/slides/slide171.xml" ContentType="application/vnd.openxmlformats-officedocument.presentationml.slide+xml"/>
  <Override PartName="/ppt/slides/slide182.xml" ContentType="application/vnd.openxmlformats-officedocument.presentationml.slide+xml"/>
  <Override PartName="/ppt/slides/slide29.xml" ContentType="application/vnd.openxmlformats-officedocument.presentationml.slide+xml"/>
  <Override PartName="/ppt/slides/slide76.xml" ContentType="application/vnd.openxmlformats-officedocument.presentationml.slide+xml"/>
  <Override PartName="/ppt/slides/slide113.xml" ContentType="application/vnd.openxmlformats-officedocument.presentationml.slide+xml"/>
  <Override PartName="/ppt/slides/slide160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102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slides/slide43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s/slide32.xml" ContentType="application/vnd.openxmlformats-officedocument.presentationml.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slides/slide187.xml" ContentType="application/vnd.openxmlformats-officedocument.presentationml.slide+xml"/>
  <Override PartName="/ppt/slides/slide198.xml" ContentType="application/vnd.openxmlformats-officedocument.presentationml.slide+xml"/>
  <Override PartName="/ppt/slides/slide203.xml" ContentType="application/vnd.openxmlformats-officedocument.presentationml.slide+xml"/>
  <Override PartName="/ppt/slideLayouts/slideLayout20.xml" ContentType="application/vnd.openxmlformats-officedocument.presentationml.slideLayout+xml"/>
  <Override PartName="/ppt/slides/slide129.xml" ContentType="application/vnd.openxmlformats-officedocument.presentationml.slide+xml"/>
  <Override PartName="/ppt/slides/slide176.xml" ContentType="application/vnd.openxmlformats-officedocument.presentationml.slide+xml"/>
  <Override PartName="/ppt/slides/slide118.xml" ContentType="application/vnd.openxmlformats-officedocument.presentationml.slide+xml"/>
  <Override PartName="/ppt/slides/slide165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107.xml" ContentType="application/vnd.openxmlformats-officedocument.presentationml.slide+xml"/>
  <Override PartName="/ppt/slides/slide143.xml" ContentType="application/vnd.openxmlformats-officedocument.presentationml.slide+xml"/>
  <Override PartName="/ppt/slides/slide154.xml" ContentType="application/vnd.openxmlformats-officedocument.presentationml.slide+xml"/>
  <Override PartName="/ppt/slides/slide190.xml" ContentType="application/vnd.openxmlformats-officedocument.presentationml.slide+xml"/>
  <Override PartName="/ppt/viewProps.xml" ContentType="application/vnd.openxmlformats-officedocument.presentationml.viewProps+xml"/>
  <Override PartName="/ppt/slides/slide48.xml" ContentType="application/vnd.openxmlformats-officedocument.presentationml.slide+xml"/>
  <Override PartName="/ppt/slides/slide95.xml" ContentType="application/vnd.openxmlformats-officedocument.presentationml.slide+xml"/>
  <Override PartName="/ppt/slides/slide132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121.xml" ContentType="application/vnd.openxmlformats-officedocument.presentationml.slide+xml"/>
  <Override PartName="/ppt/presProps.xml" ContentType="application/vnd.openxmlformats-officedocument.presentationml.pres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206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  <p:sldId id="393" r:id="rId140"/>
    <p:sldId id="394" r:id="rId141"/>
    <p:sldId id="395" r:id="rId142"/>
    <p:sldId id="396" r:id="rId143"/>
    <p:sldId id="397" r:id="rId144"/>
    <p:sldId id="398" r:id="rId145"/>
    <p:sldId id="399" r:id="rId146"/>
    <p:sldId id="400" r:id="rId147"/>
    <p:sldId id="401" r:id="rId148"/>
    <p:sldId id="402" r:id="rId149"/>
    <p:sldId id="403" r:id="rId150"/>
    <p:sldId id="404" r:id="rId151"/>
    <p:sldId id="405" r:id="rId152"/>
    <p:sldId id="406" r:id="rId153"/>
    <p:sldId id="407" r:id="rId154"/>
    <p:sldId id="408" r:id="rId155"/>
    <p:sldId id="409" r:id="rId156"/>
    <p:sldId id="410" r:id="rId157"/>
    <p:sldId id="411" r:id="rId158"/>
    <p:sldId id="412" r:id="rId159"/>
    <p:sldId id="413" r:id="rId160"/>
    <p:sldId id="414" r:id="rId161"/>
    <p:sldId id="415" r:id="rId162"/>
    <p:sldId id="416" r:id="rId163"/>
    <p:sldId id="417" r:id="rId164"/>
    <p:sldId id="418" r:id="rId165"/>
    <p:sldId id="419" r:id="rId166"/>
    <p:sldId id="420" r:id="rId167"/>
    <p:sldId id="421" r:id="rId168"/>
    <p:sldId id="422" r:id="rId169"/>
    <p:sldId id="423" r:id="rId170"/>
    <p:sldId id="424" r:id="rId171"/>
    <p:sldId id="425" r:id="rId172"/>
    <p:sldId id="426" r:id="rId173"/>
    <p:sldId id="427" r:id="rId174"/>
    <p:sldId id="428" r:id="rId175"/>
    <p:sldId id="429" r:id="rId176"/>
    <p:sldId id="430" r:id="rId177"/>
    <p:sldId id="431" r:id="rId178"/>
    <p:sldId id="432" r:id="rId179"/>
    <p:sldId id="433" r:id="rId180"/>
    <p:sldId id="434" r:id="rId181"/>
    <p:sldId id="435" r:id="rId182"/>
    <p:sldId id="436" r:id="rId183"/>
    <p:sldId id="437" r:id="rId184"/>
    <p:sldId id="438" r:id="rId185"/>
    <p:sldId id="439" r:id="rId186"/>
    <p:sldId id="440" r:id="rId187"/>
    <p:sldId id="441" r:id="rId188"/>
    <p:sldId id="442" r:id="rId189"/>
    <p:sldId id="443" r:id="rId190"/>
    <p:sldId id="444" r:id="rId191"/>
    <p:sldId id="445" r:id="rId192"/>
    <p:sldId id="446" r:id="rId193"/>
    <p:sldId id="447" r:id="rId194"/>
    <p:sldId id="448" r:id="rId195"/>
    <p:sldId id="449" r:id="rId196"/>
    <p:sldId id="450" r:id="rId197"/>
    <p:sldId id="451" r:id="rId198"/>
    <p:sldId id="452" r:id="rId199"/>
    <p:sldId id="453" r:id="rId200"/>
    <p:sldId id="454" r:id="rId201"/>
    <p:sldId id="455" r:id="rId202"/>
    <p:sldId id="456" r:id="rId203"/>
    <p:sldId id="457" r:id="rId204"/>
    <p:sldId id="458" r:id="rId20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00" autoAdjust="0"/>
    <p:restoredTop sz="94600"/>
  </p:normalViewPr>
  <p:slideViewPr>
    <p:cSldViewPr>
      <p:cViewPr varScale="1">
        <p:scale>
          <a:sx n="100" d="100"/>
          <a:sy n="100" d="100"/>
        </p:scale>
        <p:origin x="-2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5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63" Type="http://schemas.openxmlformats.org/officeDocument/2006/relationships/slide" Target="slides/slide61.xml"/><Relationship Id="rId84" Type="http://schemas.openxmlformats.org/officeDocument/2006/relationships/slide" Target="slides/slide82.xml"/><Relationship Id="rId138" Type="http://schemas.openxmlformats.org/officeDocument/2006/relationships/slide" Target="slides/slide136.xml"/><Relationship Id="rId159" Type="http://schemas.openxmlformats.org/officeDocument/2006/relationships/slide" Target="slides/slide157.xml"/><Relationship Id="rId170" Type="http://schemas.openxmlformats.org/officeDocument/2006/relationships/slide" Target="slides/slide168.xml"/><Relationship Id="rId191" Type="http://schemas.openxmlformats.org/officeDocument/2006/relationships/slide" Target="slides/slide189.xml"/><Relationship Id="rId205" Type="http://schemas.openxmlformats.org/officeDocument/2006/relationships/slide" Target="slides/slide203.xml"/><Relationship Id="rId16" Type="http://schemas.openxmlformats.org/officeDocument/2006/relationships/slide" Target="slides/slide14.xml"/><Relationship Id="rId107" Type="http://schemas.openxmlformats.org/officeDocument/2006/relationships/slide" Target="slides/slide105.xml"/><Relationship Id="rId11" Type="http://schemas.openxmlformats.org/officeDocument/2006/relationships/slide" Target="slides/slide9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102" Type="http://schemas.openxmlformats.org/officeDocument/2006/relationships/slide" Target="slides/slide100.xml"/><Relationship Id="rId123" Type="http://schemas.openxmlformats.org/officeDocument/2006/relationships/slide" Target="slides/slide121.xml"/><Relationship Id="rId128" Type="http://schemas.openxmlformats.org/officeDocument/2006/relationships/slide" Target="slides/slide126.xml"/><Relationship Id="rId144" Type="http://schemas.openxmlformats.org/officeDocument/2006/relationships/slide" Target="slides/slide142.xml"/><Relationship Id="rId149" Type="http://schemas.openxmlformats.org/officeDocument/2006/relationships/slide" Target="slides/slide147.xml"/><Relationship Id="rId5" Type="http://schemas.openxmlformats.org/officeDocument/2006/relationships/slide" Target="slides/slide3.xml"/><Relationship Id="rId90" Type="http://schemas.openxmlformats.org/officeDocument/2006/relationships/slide" Target="slides/slide88.xml"/><Relationship Id="rId95" Type="http://schemas.openxmlformats.org/officeDocument/2006/relationships/slide" Target="slides/slide93.xml"/><Relationship Id="rId160" Type="http://schemas.openxmlformats.org/officeDocument/2006/relationships/slide" Target="slides/slide158.xml"/><Relationship Id="rId165" Type="http://schemas.openxmlformats.org/officeDocument/2006/relationships/slide" Target="slides/slide163.xml"/><Relationship Id="rId181" Type="http://schemas.openxmlformats.org/officeDocument/2006/relationships/slide" Target="slides/slide179.xml"/><Relationship Id="rId186" Type="http://schemas.openxmlformats.org/officeDocument/2006/relationships/slide" Target="slides/slide184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113" Type="http://schemas.openxmlformats.org/officeDocument/2006/relationships/slide" Target="slides/slide111.xml"/><Relationship Id="rId118" Type="http://schemas.openxmlformats.org/officeDocument/2006/relationships/slide" Target="slides/slide116.xml"/><Relationship Id="rId134" Type="http://schemas.openxmlformats.org/officeDocument/2006/relationships/slide" Target="slides/slide132.xml"/><Relationship Id="rId139" Type="http://schemas.openxmlformats.org/officeDocument/2006/relationships/slide" Target="slides/slide137.xml"/><Relationship Id="rId80" Type="http://schemas.openxmlformats.org/officeDocument/2006/relationships/slide" Target="slides/slide78.xml"/><Relationship Id="rId85" Type="http://schemas.openxmlformats.org/officeDocument/2006/relationships/slide" Target="slides/slide83.xml"/><Relationship Id="rId150" Type="http://schemas.openxmlformats.org/officeDocument/2006/relationships/slide" Target="slides/slide148.xml"/><Relationship Id="rId155" Type="http://schemas.openxmlformats.org/officeDocument/2006/relationships/slide" Target="slides/slide153.xml"/><Relationship Id="rId171" Type="http://schemas.openxmlformats.org/officeDocument/2006/relationships/slide" Target="slides/slide169.xml"/><Relationship Id="rId176" Type="http://schemas.openxmlformats.org/officeDocument/2006/relationships/slide" Target="slides/slide174.xml"/><Relationship Id="rId192" Type="http://schemas.openxmlformats.org/officeDocument/2006/relationships/slide" Target="slides/slide190.xml"/><Relationship Id="rId197" Type="http://schemas.openxmlformats.org/officeDocument/2006/relationships/slide" Target="slides/slide195.xml"/><Relationship Id="rId206" Type="http://schemas.openxmlformats.org/officeDocument/2006/relationships/notesMaster" Target="notesMasters/notesMaster1.xml"/><Relationship Id="rId201" Type="http://schemas.openxmlformats.org/officeDocument/2006/relationships/slide" Target="slides/slide199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59" Type="http://schemas.openxmlformats.org/officeDocument/2006/relationships/slide" Target="slides/slide57.xml"/><Relationship Id="rId103" Type="http://schemas.openxmlformats.org/officeDocument/2006/relationships/slide" Target="slides/slide101.xml"/><Relationship Id="rId108" Type="http://schemas.openxmlformats.org/officeDocument/2006/relationships/slide" Target="slides/slide106.xml"/><Relationship Id="rId124" Type="http://schemas.openxmlformats.org/officeDocument/2006/relationships/slide" Target="slides/slide122.xml"/><Relationship Id="rId129" Type="http://schemas.openxmlformats.org/officeDocument/2006/relationships/slide" Target="slides/slide127.xml"/><Relationship Id="rId54" Type="http://schemas.openxmlformats.org/officeDocument/2006/relationships/slide" Target="slides/slide52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91" Type="http://schemas.openxmlformats.org/officeDocument/2006/relationships/slide" Target="slides/slide89.xml"/><Relationship Id="rId96" Type="http://schemas.openxmlformats.org/officeDocument/2006/relationships/slide" Target="slides/slide94.xml"/><Relationship Id="rId140" Type="http://schemas.openxmlformats.org/officeDocument/2006/relationships/slide" Target="slides/slide138.xml"/><Relationship Id="rId145" Type="http://schemas.openxmlformats.org/officeDocument/2006/relationships/slide" Target="slides/slide143.xml"/><Relationship Id="rId161" Type="http://schemas.openxmlformats.org/officeDocument/2006/relationships/slide" Target="slides/slide159.xml"/><Relationship Id="rId166" Type="http://schemas.openxmlformats.org/officeDocument/2006/relationships/slide" Target="slides/slide164.xml"/><Relationship Id="rId182" Type="http://schemas.openxmlformats.org/officeDocument/2006/relationships/slide" Target="slides/slide180.xml"/><Relationship Id="rId187" Type="http://schemas.openxmlformats.org/officeDocument/2006/relationships/slide" Target="slides/slide18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49" Type="http://schemas.openxmlformats.org/officeDocument/2006/relationships/slide" Target="slides/slide47.xml"/><Relationship Id="rId114" Type="http://schemas.openxmlformats.org/officeDocument/2006/relationships/slide" Target="slides/slide112.xml"/><Relationship Id="rId119" Type="http://schemas.openxmlformats.org/officeDocument/2006/relationships/slide" Target="slides/slide117.xml"/><Relationship Id="rId44" Type="http://schemas.openxmlformats.org/officeDocument/2006/relationships/slide" Target="slides/slide42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81" Type="http://schemas.openxmlformats.org/officeDocument/2006/relationships/slide" Target="slides/slide79.xml"/><Relationship Id="rId86" Type="http://schemas.openxmlformats.org/officeDocument/2006/relationships/slide" Target="slides/slide84.xml"/><Relationship Id="rId130" Type="http://schemas.openxmlformats.org/officeDocument/2006/relationships/slide" Target="slides/slide128.xml"/><Relationship Id="rId135" Type="http://schemas.openxmlformats.org/officeDocument/2006/relationships/slide" Target="slides/slide133.xml"/><Relationship Id="rId151" Type="http://schemas.openxmlformats.org/officeDocument/2006/relationships/slide" Target="slides/slide149.xml"/><Relationship Id="rId156" Type="http://schemas.openxmlformats.org/officeDocument/2006/relationships/slide" Target="slides/slide154.xml"/><Relationship Id="rId177" Type="http://schemas.openxmlformats.org/officeDocument/2006/relationships/slide" Target="slides/slide175.xml"/><Relationship Id="rId198" Type="http://schemas.openxmlformats.org/officeDocument/2006/relationships/slide" Target="slides/slide196.xml"/><Relationship Id="rId172" Type="http://schemas.openxmlformats.org/officeDocument/2006/relationships/slide" Target="slides/slide170.xml"/><Relationship Id="rId193" Type="http://schemas.openxmlformats.org/officeDocument/2006/relationships/slide" Target="slides/slide191.xml"/><Relationship Id="rId202" Type="http://schemas.openxmlformats.org/officeDocument/2006/relationships/slide" Target="slides/slide200.xml"/><Relationship Id="rId207" Type="http://schemas.openxmlformats.org/officeDocument/2006/relationships/presProps" Target="presProps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109" Type="http://schemas.openxmlformats.org/officeDocument/2006/relationships/slide" Target="slides/slide10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6" Type="http://schemas.openxmlformats.org/officeDocument/2006/relationships/slide" Target="slides/slide74.xml"/><Relationship Id="rId97" Type="http://schemas.openxmlformats.org/officeDocument/2006/relationships/slide" Target="slides/slide95.xml"/><Relationship Id="rId104" Type="http://schemas.openxmlformats.org/officeDocument/2006/relationships/slide" Target="slides/slide102.xml"/><Relationship Id="rId120" Type="http://schemas.openxmlformats.org/officeDocument/2006/relationships/slide" Target="slides/slide118.xml"/><Relationship Id="rId125" Type="http://schemas.openxmlformats.org/officeDocument/2006/relationships/slide" Target="slides/slide123.xml"/><Relationship Id="rId141" Type="http://schemas.openxmlformats.org/officeDocument/2006/relationships/slide" Target="slides/slide139.xml"/><Relationship Id="rId146" Type="http://schemas.openxmlformats.org/officeDocument/2006/relationships/slide" Target="slides/slide144.xml"/><Relationship Id="rId167" Type="http://schemas.openxmlformats.org/officeDocument/2006/relationships/slide" Target="slides/slide165.xml"/><Relationship Id="rId188" Type="http://schemas.openxmlformats.org/officeDocument/2006/relationships/slide" Target="slides/slide186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92" Type="http://schemas.openxmlformats.org/officeDocument/2006/relationships/slide" Target="slides/slide90.xml"/><Relationship Id="rId162" Type="http://schemas.openxmlformats.org/officeDocument/2006/relationships/slide" Target="slides/slide160.xml"/><Relationship Id="rId183" Type="http://schemas.openxmlformats.org/officeDocument/2006/relationships/slide" Target="slides/slide181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7.xml"/><Relationship Id="rId24" Type="http://schemas.openxmlformats.org/officeDocument/2006/relationships/slide" Target="slides/slide22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66" Type="http://schemas.openxmlformats.org/officeDocument/2006/relationships/slide" Target="slides/slide64.xml"/><Relationship Id="rId87" Type="http://schemas.openxmlformats.org/officeDocument/2006/relationships/slide" Target="slides/slide85.xml"/><Relationship Id="rId110" Type="http://schemas.openxmlformats.org/officeDocument/2006/relationships/slide" Target="slides/slide108.xml"/><Relationship Id="rId115" Type="http://schemas.openxmlformats.org/officeDocument/2006/relationships/slide" Target="slides/slide113.xml"/><Relationship Id="rId131" Type="http://schemas.openxmlformats.org/officeDocument/2006/relationships/slide" Target="slides/slide129.xml"/><Relationship Id="rId136" Type="http://schemas.openxmlformats.org/officeDocument/2006/relationships/slide" Target="slides/slide134.xml"/><Relationship Id="rId157" Type="http://schemas.openxmlformats.org/officeDocument/2006/relationships/slide" Target="slides/slide155.xml"/><Relationship Id="rId178" Type="http://schemas.openxmlformats.org/officeDocument/2006/relationships/slide" Target="slides/slide176.xml"/><Relationship Id="rId61" Type="http://schemas.openxmlformats.org/officeDocument/2006/relationships/slide" Target="slides/slide59.xml"/><Relationship Id="rId82" Type="http://schemas.openxmlformats.org/officeDocument/2006/relationships/slide" Target="slides/slide80.xml"/><Relationship Id="rId152" Type="http://schemas.openxmlformats.org/officeDocument/2006/relationships/slide" Target="slides/slide150.xml"/><Relationship Id="rId173" Type="http://schemas.openxmlformats.org/officeDocument/2006/relationships/slide" Target="slides/slide171.xml"/><Relationship Id="rId194" Type="http://schemas.openxmlformats.org/officeDocument/2006/relationships/slide" Target="slides/slide192.xml"/><Relationship Id="rId199" Type="http://schemas.openxmlformats.org/officeDocument/2006/relationships/slide" Target="slides/slide197.xml"/><Relationship Id="rId203" Type="http://schemas.openxmlformats.org/officeDocument/2006/relationships/slide" Target="slides/slide201.xml"/><Relationship Id="rId208" Type="http://schemas.openxmlformats.org/officeDocument/2006/relationships/viewProps" Target="viewProps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56" Type="http://schemas.openxmlformats.org/officeDocument/2006/relationships/slide" Target="slides/slide54.xml"/><Relationship Id="rId77" Type="http://schemas.openxmlformats.org/officeDocument/2006/relationships/slide" Target="slides/slide75.xml"/><Relationship Id="rId100" Type="http://schemas.openxmlformats.org/officeDocument/2006/relationships/slide" Target="slides/slide98.xml"/><Relationship Id="rId105" Type="http://schemas.openxmlformats.org/officeDocument/2006/relationships/slide" Target="slides/slide103.xml"/><Relationship Id="rId126" Type="http://schemas.openxmlformats.org/officeDocument/2006/relationships/slide" Target="slides/slide124.xml"/><Relationship Id="rId147" Type="http://schemas.openxmlformats.org/officeDocument/2006/relationships/slide" Target="slides/slide145.xml"/><Relationship Id="rId168" Type="http://schemas.openxmlformats.org/officeDocument/2006/relationships/slide" Target="slides/slide166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93" Type="http://schemas.openxmlformats.org/officeDocument/2006/relationships/slide" Target="slides/slide91.xml"/><Relationship Id="rId98" Type="http://schemas.openxmlformats.org/officeDocument/2006/relationships/slide" Target="slides/slide96.xml"/><Relationship Id="rId121" Type="http://schemas.openxmlformats.org/officeDocument/2006/relationships/slide" Target="slides/slide119.xml"/><Relationship Id="rId142" Type="http://schemas.openxmlformats.org/officeDocument/2006/relationships/slide" Target="slides/slide140.xml"/><Relationship Id="rId163" Type="http://schemas.openxmlformats.org/officeDocument/2006/relationships/slide" Target="slides/slide161.xml"/><Relationship Id="rId184" Type="http://schemas.openxmlformats.org/officeDocument/2006/relationships/slide" Target="slides/slide182.xml"/><Relationship Id="rId189" Type="http://schemas.openxmlformats.org/officeDocument/2006/relationships/slide" Target="slides/slide187.xml"/><Relationship Id="rId3" Type="http://schemas.openxmlformats.org/officeDocument/2006/relationships/slide" Target="slides/slide1.xml"/><Relationship Id="rId25" Type="http://schemas.openxmlformats.org/officeDocument/2006/relationships/slide" Target="slides/slide23.xml"/><Relationship Id="rId46" Type="http://schemas.openxmlformats.org/officeDocument/2006/relationships/slide" Target="slides/slide44.xml"/><Relationship Id="rId67" Type="http://schemas.openxmlformats.org/officeDocument/2006/relationships/slide" Target="slides/slide65.xml"/><Relationship Id="rId116" Type="http://schemas.openxmlformats.org/officeDocument/2006/relationships/slide" Target="slides/slide114.xml"/><Relationship Id="rId137" Type="http://schemas.openxmlformats.org/officeDocument/2006/relationships/slide" Target="slides/slide135.xml"/><Relationship Id="rId158" Type="http://schemas.openxmlformats.org/officeDocument/2006/relationships/slide" Target="slides/slide156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62" Type="http://schemas.openxmlformats.org/officeDocument/2006/relationships/slide" Target="slides/slide60.xml"/><Relationship Id="rId83" Type="http://schemas.openxmlformats.org/officeDocument/2006/relationships/slide" Target="slides/slide81.xml"/><Relationship Id="rId88" Type="http://schemas.openxmlformats.org/officeDocument/2006/relationships/slide" Target="slides/slide86.xml"/><Relationship Id="rId111" Type="http://schemas.openxmlformats.org/officeDocument/2006/relationships/slide" Target="slides/slide109.xml"/><Relationship Id="rId132" Type="http://schemas.openxmlformats.org/officeDocument/2006/relationships/slide" Target="slides/slide130.xml"/><Relationship Id="rId153" Type="http://schemas.openxmlformats.org/officeDocument/2006/relationships/slide" Target="slides/slide151.xml"/><Relationship Id="rId174" Type="http://schemas.openxmlformats.org/officeDocument/2006/relationships/slide" Target="slides/slide172.xml"/><Relationship Id="rId179" Type="http://schemas.openxmlformats.org/officeDocument/2006/relationships/slide" Target="slides/slide177.xml"/><Relationship Id="rId195" Type="http://schemas.openxmlformats.org/officeDocument/2006/relationships/slide" Target="slides/slide193.xml"/><Relationship Id="rId209" Type="http://schemas.openxmlformats.org/officeDocument/2006/relationships/theme" Target="theme/theme1.xml"/><Relationship Id="rId190" Type="http://schemas.openxmlformats.org/officeDocument/2006/relationships/slide" Target="slides/slide188.xml"/><Relationship Id="rId204" Type="http://schemas.openxmlformats.org/officeDocument/2006/relationships/slide" Target="slides/slide202.xml"/><Relationship Id="rId15" Type="http://schemas.openxmlformats.org/officeDocument/2006/relationships/slide" Target="slides/slide13.xml"/><Relationship Id="rId36" Type="http://schemas.openxmlformats.org/officeDocument/2006/relationships/slide" Target="slides/slide34.xml"/><Relationship Id="rId57" Type="http://schemas.openxmlformats.org/officeDocument/2006/relationships/slide" Target="slides/slide55.xml"/><Relationship Id="rId106" Type="http://schemas.openxmlformats.org/officeDocument/2006/relationships/slide" Target="slides/slide104.xml"/><Relationship Id="rId127" Type="http://schemas.openxmlformats.org/officeDocument/2006/relationships/slide" Target="slides/slide12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52" Type="http://schemas.openxmlformats.org/officeDocument/2006/relationships/slide" Target="slides/slide50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94" Type="http://schemas.openxmlformats.org/officeDocument/2006/relationships/slide" Target="slides/slide92.xml"/><Relationship Id="rId99" Type="http://schemas.openxmlformats.org/officeDocument/2006/relationships/slide" Target="slides/slide97.xml"/><Relationship Id="rId101" Type="http://schemas.openxmlformats.org/officeDocument/2006/relationships/slide" Target="slides/slide99.xml"/><Relationship Id="rId122" Type="http://schemas.openxmlformats.org/officeDocument/2006/relationships/slide" Target="slides/slide120.xml"/><Relationship Id="rId143" Type="http://schemas.openxmlformats.org/officeDocument/2006/relationships/slide" Target="slides/slide141.xml"/><Relationship Id="rId148" Type="http://schemas.openxmlformats.org/officeDocument/2006/relationships/slide" Target="slides/slide146.xml"/><Relationship Id="rId164" Type="http://schemas.openxmlformats.org/officeDocument/2006/relationships/slide" Target="slides/slide162.xml"/><Relationship Id="rId169" Type="http://schemas.openxmlformats.org/officeDocument/2006/relationships/slide" Target="slides/slide167.xml"/><Relationship Id="rId185" Type="http://schemas.openxmlformats.org/officeDocument/2006/relationships/slide" Target="slides/slide183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80" Type="http://schemas.openxmlformats.org/officeDocument/2006/relationships/slide" Target="slides/slide178.xml"/><Relationship Id="rId210" Type="http://schemas.openxmlformats.org/officeDocument/2006/relationships/tableStyles" Target="tableStyles.xml"/><Relationship Id="rId26" Type="http://schemas.openxmlformats.org/officeDocument/2006/relationships/slide" Target="slides/slide24.xml"/><Relationship Id="rId47" Type="http://schemas.openxmlformats.org/officeDocument/2006/relationships/slide" Target="slides/slide45.xml"/><Relationship Id="rId68" Type="http://schemas.openxmlformats.org/officeDocument/2006/relationships/slide" Target="slides/slide66.xml"/><Relationship Id="rId89" Type="http://schemas.openxmlformats.org/officeDocument/2006/relationships/slide" Target="slides/slide87.xml"/><Relationship Id="rId112" Type="http://schemas.openxmlformats.org/officeDocument/2006/relationships/slide" Target="slides/slide110.xml"/><Relationship Id="rId133" Type="http://schemas.openxmlformats.org/officeDocument/2006/relationships/slide" Target="slides/slide131.xml"/><Relationship Id="rId154" Type="http://schemas.openxmlformats.org/officeDocument/2006/relationships/slide" Target="slides/slide152.xml"/><Relationship Id="rId175" Type="http://schemas.openxmlformats.org/officeDocument/2006/relationships/slide" Target="slides/slide173.xml"/><Relationship Id="rId196" Type="http://schemas.openxmlformats.org/officeDocument/2006/relationships/slide" Target="slides/slide194.xml"/><Relationship Id="rId200" Type="http://schemas.openxmlformats.org/officeDocument/2006/relationships/slide" Target="slides/slide19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994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C8F437A-C6C5-47BC-8296-22EDAB7636F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68D49FB-09CB-4170-BCDA-01E25499D7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C76BCA-A099-4C8A-B649-FED87F285C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2FD587-A137-4B24-BD8E-8730CEB238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300286C-7DC5-4ED6-A6F8-140ACF9237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153D54-969D-4FD1-A518-468F56EA28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E2B6E1-A49E-4A19-B562-786DA1F6F1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7D7CD8-3D09-48B3-81E8-081B7255F6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641731-0EE2-468A-9C9B-94970C4861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6C0D4E-B937-4D28-8476-A9A9972F30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52CB5-BF6C-45C2-AC16-018AE03CD9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718F03-1143-4726-A2F1-3BB6D1B979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7255B1-563B-4135-A9BE-1B6EA25F04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322778-A1C3-4FD8-8DD4-960945001B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ABB58E-F4AA-4A3A-BAA0-4369468253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7FE3A1-4E66-4E9D-99E6-34A13C86AC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F547A5-725C-4CB8-B2BC-E7039A5141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AD2A5F-73D7-486A-B587-BC3AFF4397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FDF138-B76E-453B-8211-87FD8D1B73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F08009-8278-424E-A9C8-2E9EDA8B1E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18C7A5-7EC9-44F8-AD80-05FEEF556B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760F1D-33D9-4ED6-A021-9FA37DEE40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DDA4E2-0465-4311-9ADF-B752DE631C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D377119-A639-4F29-921B-77833E843ED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F01AD66-67E8-4459-8530-3E1DBC3BF49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Genesis Chapter Twenty-four</a:t>
            </a:r>
            <a:endParaRPr lang="en-US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Bible Bowl 2013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 Where was Abraham’s eldest servant to go and take a wife for Isaac?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unto the land of his nativity, in Ur of the </a:t>
            </a:r>
            <a:r>
              <a:rPr lang="en-US" dirty="0" err="1" smtClean="0"/>
              <a:t>Chaldees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down into Egypt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unto my country, and to my kindred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24:33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50. What did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Laban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say, after Abraham’s eldest servant said that he would not eat until he had told his errand?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Oh, not so, my LORD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Speak on.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comfort ye your heart; after that ye shall speak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24:33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50. What did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Laban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say, after Abraham’s eldest servant said that he would not eat until he had told his errand?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Speak on.</a:t>
            </a:r>
            <a:endParaRPr lang="en-US" dirty="0"/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24:34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51. How did Abraham’s eldest servant describe himself to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Laban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I am a mighty prince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I am but dust and ashes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I am Abraham's servant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24:34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51. How did Abraham’s eldest servant describe himself to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Laban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I am Abraham's servant</a:t>
            </a:r>
            <a:endParaRPr lang="en-US" dirty="0"/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24:35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52. What did Abraham’s eldest servant say to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Laban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that the LORD had done for Abraham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the LORD hath mad a covenant with my master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LORD hath blessed my master greatly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 LORD hath given the land of Canaan to my master’s seed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24:35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52. What did Abraham’s eldest servant say to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Laban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that the LORD had done for Abraham?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LORD hath blessed my master greatly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24:35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53. What did Abraham’s eldest servant say to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Laban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that Abraham had become?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old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great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rich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24:35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53. What did Abraham’s eldest servant say to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Laban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that Abraham had become?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great</a:t>
            </a:r>
            <a:endParaRPr lang="en-US" dirty="0"/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24:35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54. What did Abraham’s eldest servant tell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Laban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that the LORD had given Abraham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cattle and tents and money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flocks, and herds, and silver, and gold, and menservants, and maidservants, and camels, and asses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sheep, and oxen, and he asses, and she asses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24:35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54. What did Abraham’s eldest servant tell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Laban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that the LORD had given Abraham?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flocks, and herds, and silver, and gold, and menservants, and maidservants, and camels, and asses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 Where was Abraham’s eldest servant to go and take a wife for Isaac?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unto my country, and to my kindred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24:36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55. What did Abraham’s eldest servant tell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Laban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that Sarah his master's wife had done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gave her handmaid to my master to bear him a son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said she was my master’s sister when he was in Egypt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bare a son to my master when she was old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24:36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55. What did Abraham’s eldest servant tell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Laban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that Sarah his master's wife had done?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bare a son to my master when she was old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24:36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56. What did Abraham’s eldest servant tell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Laban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that Abraham had given to the son bore by Sarah?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gifts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all that he hath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sheep, and oxen, and menservants, and </a:t>
            </a:r>
            <a:r>
              <a:rPr lang="en-US" dirty="0" err="1" smtClean="0"/>
              <a:t>womenservants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24:36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56. What did Abraham’s eldest servant tell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Laban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that Abraham had given to the son bore by Sarah?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all that he hath</a:t>
            </a:r>
            <a:endParaRPr lang="en-US" dirty="0"/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24:37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57. What did the servant tell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Laban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that Abraham made him swear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Thou </a:t>
            </a:r>
            <a:r>
              <a:rPr lang="en-US" dirty="0" err="1" smtClean="0"/>
              <a:t>shalt</a:t>
            </a:r>
            <a:r>
              <a:rPr lang="en-US" dirty="0" smtClean="0"/>
              <a:t> not take a wife to my son of the daughters of the Canaanites, in whose land I dwell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Lay not </a:t>
            </a:r>
            <a:r>
              <a:rPr lang="en-US" dirty="0" err="1" smtClean="0"/>
              <a:t>thine</a:t>
            </a:r>
            <a:r>
              <a:rPr lang="en-US" dirty="0" smtClean="0"/>
              <a:t> hand upon the lad, neither do thou any thing unto him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that thou wilt not deal falsely with me, nor with my son, nor with my son's son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24:37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57. What did the servant tell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Laban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that Abraham made him swear?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Thou </a:t>
            </a:r>
            <a:r>
              <a:rPr lang="en-US" dirty="0" err="1" smtClean="0"/>
              <a:t>shalt</a:t>
            </a:r>
            <a:r>
              <a:rPr lang="en-US" dirty="0" smtClean="0"/>
              <a:t> not take a wife to my son of the daughters of the Canaanites, in whose land I dwell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24:38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58. Where did Abraham’s eldest servant tell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Laban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that Abraham told him to go and take a wife for his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son?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out of the land of Egypt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unto my father's house, and to my kindred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in the Philistines' land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24:38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58. Where did Abraham’s eldest servant tell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Laban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that Abraham told him to go and take a wife for his son?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unto my father's house, and to my kindred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24:39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59. What did Abraham’s eldest servant tell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Laban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that he asked Abraham after he was told to go to Abraham’s father’s house?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dirty="0" smtClean="0"/>
              <a:t>	A. Peradventure the woman will not marry your son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Peradventure the woman will not follow me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Peradventure the woman is devoted to foreign gods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24:39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59. What did Abraham’s eldest servant tell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Laban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that he asked Abraham after he was told to go to Abraham’s father’s house?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Peradventure the woman will not follow me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 startAt="6"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did the eldest servant say unto Abraham about the woman from his country and kindred?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457200" indent="-457200">
              <a:buNone/>
            </a:pPr>
            <a:endParaRPr lang="en-US" dirty="0"/>
          </a:p>
          <a:p>
            <a:pPr marL="457200" indent="-457200">
              <a:buNone/>
            </a:pPr>
            <a:r>
              <a:rPr lang="en-US" dirty="0" smtClean="0"/>
              <a:t>	A. Peradventure the woman will not be willing to be a wife for Isaac</a:t>
            </a: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	B. Peradventure the woman will not be willing to follow me unto this land</a:t>
            </a: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	C. Peradventure the woman will not be willing to leave to land of her nativity</a:t>
            </a:r>
          </a:p>
          <a:p>
            <a:pPr marL="457200" indent="-45720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24:40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60. What did Abraham’s eldest servant tell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Laban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was Abraham’s response to his question about the woman not wanting to follow him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	A. The LORD has prepared her heart to be my son’s wife</a:t>
            </a:r>
          </a:p>
          <a:p>
            <a:pPr>
              <a:buNone/>
            </a:pP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B. Tell the woman that my son is very rich</a:t>
            </a:r>
          </a:p>
          <a:p>
            <a:pPr>
              <a:buNone/>
            </a:pP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C. The LORD, before whom I walk, will send his angel with thee, and prosper thy way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24:40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60. What did Abraham’s eldest servant tell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Laban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was Abraham’s response to his question about the woman not wanting to follow him?</a:t>
            </a:r>
          </a:p>
          <a:p>
            <a:pPr>
              <a:buNone/>
            </a:pP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C. The LORD, before whom I walk, will send his angel with thee, and prosper thy way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24:40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61. What did Abraham’s eldest servant tell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Laban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that Abraham assured him after telling him about the angel?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thou </a:t>
            </a:r>
            <a:r>
              <a:rPr lang="en-US" dirty="0" err="1" smtClean="0"/>
              <a:t>shalt</a:t>
            </a:r>
            <a:r>
              <a:rPr lang="en-US" dirty="0" smtClean="0"/>
              <a:t> find my kindred of my father’s house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thou </a:t>
            </a:r>
            <a:r>
              <a:rPr lang="en-US" dirty="0" err="1" smtClean="0"/>
              <a:t>shalt</a:t>
            </a:r>
            <a:r>
              <a:rPr lang="en-US" dirty="0" smtClean="0"/>
              <a:t> take a wife for my son of my kindred, and of my father's house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thou </a:t>
            </a:r>
            <a:r>
              <a:rPr lang="en-US" dirty="0" err="1" smtClean="0"/>
              <a:t>shalt</a:t>
            </a:r>
            <a:r>
              <a:rPr lang="en-US" dirty="0" smtClean="0"/>
              <a:t> return with women from which my son will choose his wife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24:40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61. What did Abraham’s eldest servant tell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Laban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that Abraham assured him after telling him about the angel?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thou </a:t>
            </a:r>
            <a:r>
              <a:rPr lang="en-US" dirty="0" err="1" smtClean="0"/>
              <a:t>shalt</a:t>
            </a:r>
            <a:r>
              <a:rPr lang="en-US" dirty="0" smtClean="0"/>
              <a:t> take a wife for my son of my kindred, and of my father's house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24:41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62. When did Abraham’s eldest servant tell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Laban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that Abraham said he would be clear from my oath?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when thou </a:t>
            </a:r>
            <a:r>
              <a:rPr lang="en-US" dirty="0" err="1" smtClean="0"/>
              <a:t>comest</a:t>
            </a:r>
            <a:r>
              <a:rPr lang="en-US" dirty="0" smtClean="0"/>
              <a:t> to my kindred and the woman refuses to follow thee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when thou </a:t>
            </a:r>
            <a:r>
              <a:rPr lang="en-US" dirty="0" err="1" smtClean="0"/>
              <a:t>comest</a:t>
            </a:r>
            <a:r>
              <a:rPr lang="en-US" dirty="0" smtClean="0"/>
              <a:t> to my kindred and the woman loves foreign gods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when thou </a:t>
            </a:r>
            <a:r>
              <a:rPr lang="en-US" dirty="0" err="1" smtClean="0"/>
              <a:t>comest</a:t>
            </a:r>
            <a:r>
              <a:rPr lang="en-US" dirty="0" smtClean="0"/>
              <a:t> to my kindred and if they give not thee one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24:41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62. When did Abraham’s eldest servant tell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Laban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that Abraham said he would be clear from my oath?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when thou </a:t>
            </a:r>
            <a:r>
              <a:rPr lang="en-US" dirty="0" err="1" smtClean="0"/>
              <a:t>comest</a:t>
            </a:r>
            <a:r>
              <a:rPr lang="en-US" dirty="0" smtClean="0"/>
              <a:t> to my kindred and if they give not thee one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24:42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63. What did Abraham’s eldest servant tell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Laban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that he prayed when he came this day unto the well?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O LORD God of my master Abraham, give me the wisdom to select the woman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O LORD God of my master Abraham, if now thou do prosper my way which I go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O LORD God of my master Abraham, direct my steps to the door of the woman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24:42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63. What did Abraham’s eldest servant tell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Laban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that he prayed when he came this day unto the well?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O LORD God of my master Abraham, if now thou do prosper my way which I go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24:43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64. Who did Abraham’s eldest servant tell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Laban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that he prayed would come forth to draw water and he would ask for a drink from the drawing pitcher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the virgin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a damsel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 daughter of the men of the city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24:43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64. Who did Abraham’s eldest servant tell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Laban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that he prayed would come forth to draw water and he would ask for a drink from the drawing pitcher?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the virgin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 startAt="6"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did the eldest servant say unto Abraham about the woman from his country and kindred? </a:t>
            </a: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	B. Peradventure the woman will not be willing to follow me unto this land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24:44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65. What did Abraham’s eldest servant tell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Laban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that the virgin would say? </a:t>
            </a:r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	A. Both drink thou, and I will also draw to wash your feet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Both drink thou, and I will also draw for thy camels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Both drink thou, and I will fetch a morsel of bread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24:44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65. What did Abraham’s eldest servant tell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Laban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that the virgin would say?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Both drink thou, and I will also draw for thy camels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24:44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66. What did Abraham’s eldest servant tell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Laban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that he prayed that virgin that offered water to him and his camels would be?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let the same be of Abraham’s kindred, and of his father's house</a:t>
            </a:r>
          </a:p>
          <a:p>
            <a:pPr>
              <a:buNone/>
            </a:pPr>
            <a:r>
              <a:rPr lang="en-US" dirty="0" smtClean="0"/>
              <a:t>	B. let the same be a virtuous woman that might lead me to Abraham’s kindred</a:t>
            </a:r>
          </a:p>
          <a:p>
            <a:pPr>
              <a:buNone/>
            </a:pPr>
            <a:r>
              <a:rPr lang="en-US" dirty="0" smtClean="0"/>
              <a:t>	C. let the same be the woman whom the LORD hath appointed out for my master's son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24:44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66. What did Abraham’s eldest servant tell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Laban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that he prayed that virgin that offered water to him and his camels would be? </a:t>
            </a:r>
          </a:p>
          <a:p>
            <a:pPr>
              <a:buNone/>
            </a:pP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dirty="0" smtClean="0"/>
              <a:t>	C. let the same be the woman whom the LORD hath appointed out for my master's son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24:45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67. What did Abraham’s eldest servant tell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Laban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happened before he was done speaking to God in his heart?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the daughters of the men of the city came forth unto the well to draw water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</a:t>
            </a:r>
            <a:r>
              <a:rPr lang="en-US" dirty="0" err="1" smtClean="0"/>
              <a:t>Rebekah</a:t>
            </a:r>
            <a:r>
              <a:rPr lang="en-US" dirty="0" smtClean="0"/>
              <a:t> came forth with her pitcher on her shoulder; and she went down unto the well, and drew water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a damsel that was very fair to look upon, went down to the well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24:45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67. What did Abraham’s eldest servant tell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Laban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happened before he was done speaking to God in his heart?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</a:t>
            </a:r>
            <a:r>
              <a:rPr lang="en-US" dirty="0" err="1" smtClean="0"/>
              <a:t>Rebekah</a:t>
            </a:r>
            <a:r>
              <a:rPr lang="en-US" dirty="0" smtClean="0"/>
              <a:t> came forth with her pitcher on her shoulder; and she went down unto the well, and drew water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24:45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68. What did the servant tell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Laban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that he said to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at the well?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Art thou of Abraham’s father’s house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Where may I lodge in this place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Let me drink, I pray thee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24:45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68. What did the servant tell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Laban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that he said to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at the well?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Let me drink, I pray thee</a:t>
            </a:r>
            <a:endParaRPr lang="en-US" dirty="0"/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24:46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69. How did the servant tell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Laban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that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replied to his drink request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she made haste, and fled from my presence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she made haste, and let down her pitcher from her shoulder, and said, Drink, and I will give thy camels drink also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she said that she must needs bring the water to her household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24:46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69. How did the servant tell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Laban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that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replied to his drink request?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she made haste, and let down her pitcher from her shoulder, and said, Drink, and I will give thy camels drink also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7. What did the eldest servant ask Abraham about Isaac, if the woman is not willing to come unto this land?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must I needs bring thy son’s riches as a present for the woman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must I needs bring thy son again unto the land from whence thou </a:t>
            </a:r>
            <a:r>
              <a:rPr lang="en-US" dirty="0" err="1" smtClean="0"/>
              <a:t>camest</a:t>
            </a:r>
            <a:r>
              <a:rPr lang="en-US" dirty="0" smtClean="0"/>
              <a:t>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must I needs bring thy son unto the women of Canaan for a wife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24:46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70. What did Abraham’s eldest servant tell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Laban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that he did after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told him to drink?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I drank, and she made the camels drink also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I praised the LORD God of my master Abraham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I bowed my face to the ground and thanked the LORD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24:46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70. What did Abraham’s eldest servant tell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Laban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that he did after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told him to drink?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I drank, and she made the camels drink also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24:47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71. How did the servant tell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Laban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that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replied to his question, Whose daughter art thou?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the daughter of </a:t>
            </a:r>
            <a:r>
              <a:rPr lang="en-US" dirty="0" err="1" smtClean="0"/>
              <a:t>Bethuel</a:t>
            </a:r>
            <a:r>
              <a:rPr lang="en-US" dirty="0" smtClean="0"/>
              <a:t>, </a:t>
            </a:r>
            <a:r>
              <a:rPr lang="en-US" dirty="0" err="1" smtClean="0"/>
              <a:t>Nahor’s</a:t>
            </a:r>
            <a:r>
              <a:rPr lang="en-US" dirty="0" smtClean="0"/>
              <a:t> son, whom </a:t>
            </a:r>
            <a:r>
              <a:rPr lang="en-US" dirty="0" err="1" smtClean="0"/>
              <a:t>Reumah</a:t>
            </a:r>
            <a:r>
              <a:rPr lang="en-US" dirty="0" smtClean="0"/>
              <a:t> bare unto him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daughter of </a:t>
            </a:r>
            <a:r>
              <a:rPr lang="en-US" dirty="0" err="1" smtClean="0"/>
              <a:t>Bethuel</a:t>
            </a:r>
            <a:r>
              <a:rPr lang="en-US" dirty="0" smtClean="0"/>
              <a:t>, </a:t>
            </a:r>
            <a:r>
              <a:rPr lang="en-US" dirty="0" err="1" smtClean="0"/>
              <a:t>Nahor's</a:t>
            </a:r>
            <a:r>
              <a:rPr lang="en-US" dirty="0" smtClean="0"/>
              <a:t> son, whom </a:t>
            </a:r>
            <a:r>
              <a:rPr lang="en-US" dirty="0" err="1" smtClean="0"/>
              <a:t>Milcah</a:t>
            </a:r>
            <a:r>
              <a:rPr lang="en-US" dirty="0" smtClean="0"/>
              <a:t> bare unto him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 daughter of </a:t>
            </a:r>
            <a:r>
              <a:rPr lang="en-US" dirty="0" err="1" smtClean="0"/>
              <a:t>Laban</a:t>
            </a:r>
            <a:r>
              <a:rPr lang="en-US" dirty="0" smtClean="0"/>
              <a:t>, </a:t>
            </a:r>
            <a:r>
              <a:rPr lang="en-US" dirty="0" err="1" smtClean="0"/>
              <a:t>Bethuel’s</a:t>
            </a:r>
            <a:r>
              <a:rPr lang="en-US" dirty="0" smtClean="0"/>
              <a:t> son, whom </a:t>
            </a:r>
            <a:r>
              <a:rPr lang="en-US" dirty="0" err="1" smtClean="0"/>
              <a:t>Keturah</a:t>
            </a:r>
            <a:r>
              <a:rPr lang="en-US" dirty="0" smtClean="0"/>
              <a:t> bare unto him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24:47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71. How did the servant tell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Laban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that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replied to his question, Whose daughter art thou?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daughter of </a:t>
            </a:r>
            <a:r>
              <a:rPr lang="en-US" dirty="0" err="1" smtClean="0"/>
              <a:t>Bethuel</a:t>
            </a:r>
            <a:r>
              <a:rPr lang="en-US" dirty="0" smtClean="0"/>
              <a:t>, </a:t>
            </a:r>
            <a:r>
              <a:rPr lang="en-US" dirty="0" err="1" smtClean="0"/>
              <a:t>Nahor's</a:t>
            </a:r>
            <a:r>
              <a:rPr lang="en-US" dirty="0" smtClean="0"/>
              <a:t> son, whom </a:t>
            </a:r>
            <a:r>
              <a:rPr lang="en-US" dirty="0" err="1" smtClean="0"/>
              <a:t>Milcah</a:t>
            </a:r>
            <a:r>
              <a:rPr lang="en-US" dirty="0" smtClean="0"/>
              <a:t> bare unto him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24:47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72. What did Abraham’s eldest servant tell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Laban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that he did after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told him that she was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Bethuel’s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daughter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I put the earring upon her face, and the bracelets upon her hands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I embraced the damsel and cried tears of joy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I shouted Hosanna to the LORD God of Abraham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24:47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72. What did Abraham’s eldest servant tell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Laban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that he did after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told him that she was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Bethuel’s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daughter?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I put the earring upon her face, and the bracelets upon her hands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24:48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73. Where did Abraham’s eldest servant tell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Laban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that the LORD God of his master Abraham, whom he bowed down his head, and worshipped, had led him?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to a virtuous woman to be a wife for Isaac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to Abraham’s kinsmen and to his father’s house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in the right way to take my master's brother's daughter unto his son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24:48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73. Where did Abraham’s eldest servant tell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Laban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that the LORD God of his master Abraham, whom he bowed down his head, and worshipped, had led him?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in the right way to take my master's brother's daughter unto his son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24:49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74. How did Abraham’s eldest servant request that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Laban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deal with his master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	A. kindly and truly </a:t>
            </a:r>
          </a:p>
          <a:p>
            <a:pPr>
              <a:buNone/>
            </a:pP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B. with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lovingkindness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C. honestly and rightly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24:49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74. How did Abraham’s eldest servant request that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Laban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deal with his master?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	A. kindly and truly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7. What did the eldest servant ask Abraham about Isaac, if the woman is not willing to come unto this land?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must I needs bring thy son again unto the land from whence thou </a:t>
            </a:r>
            <a:r>
              <a:rPr lang="en-US" dirty="0" err="1" smtClean="0"/>
              <a:t>camest</a:t>
            </a:r>
            <a:r>
              <a:rPr lang="en-US" dirty="0" smtClean="0"/>
              <a:t>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24:49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75. What does Abraham’s eldest servant tell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Laban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that his answer will cause him to do?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return with a wife for his master’s son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release him from the oath he made to his master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 turn to the right hand, or to the left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24:49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75. What does Abraham’s eldest servant tell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Laban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that his answer will cause him to do?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 turn to the right hand, or to the left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24:50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76. Who answered Abraham’s eldest servant and said, The thing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proceedeth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from the LORD?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</a:t>
            </a:r>
            <a:r>
              <a:rPr lang="en-US" dirty="0" err="1" smtClean="0"/>
              <a:t>Laban</a:t>
            </a:r>
            <a:r>
              <a:rPr lang="en-US" dirty="0" smtClean="0"/>
              <a:t> and </a:t>
            </a:r>
            <a:r>
              <a:rPr lang="en-US" dirty="0" err="1" smtClean="0"/>
              <a:t>Bethuel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</a:t>
            </a:r>
            <a:r>
              <a:rPr lang="en-US" dirty="0" err="1" smtClean="0"/>
              <a:t>Rebekah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</a:t>
            </a:r>
            <a:r>
              <a:rPr lang="en-US" dirty="0" err="1" smtClean="0"/>
              <a:t>Milcah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24:50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76. Who answered Abraham’s eldest servant and said, The thing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proceedeth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from the LORD?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</a:t>
            </a:r>
            <a:r>
              <a:rPr lang="en-US" dirty="0" err="1" smtClean="0"/>
              <a:t>Laban</a:t>
            </a:r>
            <a:r>
              <a:rPr lang="en-US" dirty="0" smtClean="0"/>
              <a:t> and </a:t>
            </a:r>
            <a:r>
              <a:rPr lang="en-US" dirty="0" err="1" smtClean="0"/>
              <a:t>Bethuel</a:t>
            </a:r>
            <a:endParaRPr lang="en-US" dirty="0"/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24:50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77. What did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Laban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Bethuel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tell Abraham’s eldest servant that they cannot speak because the thing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proceedeth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from the LORD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against Abraham’s seed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to turn to the right hand, or to the left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bad or good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24:50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77. What did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Laban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Bethuel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tell Abraham’s eldest servant that they cannot speak because the thing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proceedeth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from the LORD?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bad or good</a:t>
            </a:r>
            <a:endParaRPr lang="en-US" dirty="0"/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24:51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78. What did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Laban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Bethuel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tell Abraham’s eldest servant to do with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as the LORD hath spoken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take her, and go, and let her be thy master's son's wife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take her, and go, and dedicate her to the LORD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take her, and go, and let her be as the daughter of thy master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24:51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78. What did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Laban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Bethuel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tell Abraham’s eldest servant to do with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as the LORD hath spoken?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take her, and go, and let her be thy master's son's wife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24:52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79. How did Abraham's servant react when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Laban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Bethuel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told him to take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as a wife for Isaac?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he planted a grove, and called there on the name of the LORD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he worshipped the LORD, bowing himself to the earth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he took sheep and oxen, and gave them unto </a:t>
            </a:r>
            <a:r>
              <a:rPr lang="en-US" dirty="0" err="1" smtClean="0"/>
              <a:t>Laban</a:t>
            </a:r>
            <a:r>
              <a:rPr lang="en-US" dirty="0" smtClean="0"/>
              <a:t> and </a:t>
            </a:r>
            <a:r>
              <a:rPr lang="en-US" dirty="0" err="1" smtClean="0"/>
              <a:t>Bethuel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24:52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79. How did Abraham's servant react when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Laban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Bethuel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told him to take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as a wife for Isaac?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he worshipped the LORD, bowing himself to the earth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8. What did Abraham said unto his eldest servant about bringing him unto the land from whence Abraham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camest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With all haste thou </a:t>
            </a:r>
            <a:r>
              <a:rPr lang="en-US" dirty="0" err="1" smtClean="0"/>
              <a:t>shalt</a:t>
            </a:r>
            <a:r>
              <a:rPr lang="en-US" dirty="0" smtClean="0"/>
              <a:t> bring my son thither again.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Beware thou that thou bring not my son thither again.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Only for a season may thou bring my son thither again. </a:t>
            </a:r>
            <a:endParaRPr lang="en-US" dirty="0"/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24:53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80. What did Abraham’s eldest servant give to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after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Laban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Bethuel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told him to take her as a wife for Isaac?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four hundred shekels of silver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a thousand pieces of silver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jewels of silver, and jewels of gold, and raiment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24:53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80. What did Abraham’s eldest servant give to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after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Laban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Bethuel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told him to take her as a wife for Isaac?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jewels of silver, and jewels of gold, and raiment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24:53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81. What did Abraham’s eldest servant give to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Rebekah’s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brother and to her mother, after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Laban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Bethuel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told him to take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as a wife for Isaac?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precious things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sheep, and oxen, and menservants, and </a:t>
            </a:r>
            <a:r>
              <a:rPr lang="en-US" dirty="0" err="1" smtClean="0"/>
              <a:t>womenservants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he asses, and she asses, and camels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24:53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81. What did Abraham’s eldest servant give to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Rebekah’s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brother and to her mother, after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Laban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Bethuel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told him to take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as a wife for Isaac?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precious things</a:t>
            </a:r>
            <a:endParaRPr lang="en-US" dirty="0"/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24:54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82. What did Abraham’s eldest servant and the men that were with him do, after he gave jewels to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precious things to her brother and her mother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they rose up and went together to Beersheba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they did eat and drink, and tarried all night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sojourned in the city many days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24:54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82. What did Abraham’s eldest servant and the men that were with him do, after he gave jewels to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precious things to her brother and her mother?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they did eat and drink, and tarried all night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24:54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83. What did Abraham’s eldest servant and the men that were with him say, when they rose up in the morning, after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Laban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Bethuel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told him to take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Now therefore swear unto me here by God that thou wilt not deal falsely with me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Let it not be grievous in thy sight because of the damsel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Send me away unto my master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24:54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83. What did Abraham’s eldest servant and the men that were with him say, when they rose up in the morning, after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Laban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Bethuel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told him to take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Send me away unto my master</a:t>
            </a:r>
            <a:endParaRPr lang="en-US" dirty="0"/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24:55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84. How long did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Rebekah’s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brother and her mother request that the damsel abide with them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a few days, at the least ten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a few weeks, at the least seven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a few months, at the least three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24:55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84. How long did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Rebekah’s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brother and her mother request that the damsel abide with them?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a few days, at the least ten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8. What did Abraham said unto his eldest servant about bringing him unto the land from whence Abraham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camest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Beware thou that thou bring not my son thither again.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24:56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85. What did Abraham’s eldest servant say in response to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Rebekah’s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brother and her mother requests that the damsel abide with them a few days?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Surely the fear of God is not in this place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Oh, not so, my LORD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Hinder me not, seeing the LORD hath prospered my way; send me away that I may go to my master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24:56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85. What did Abraham’s eldest servant say in response to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Rebekah’s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brother and her mother requests that the damsel abide with them a few days?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Hinder me not, seeing the LORD hath prospered my way; send me away that I may go to my master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24:57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86. What did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Rebekah’s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brother and her mother say in response to Abraham’s eldest servant’s request that they, hinder him not and send him away?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Nay, my lord, hear me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We will call the damsel, and enquire at her mouth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See, I have accepted thee concerning this thing also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24:57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86. What did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Rebekah’s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brother and her mother say in response to Abraham’s eldest servant’s request that they, hinder him not and send him away?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We will call the damsel, and enquire at her mouth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24:58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87. What did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Rebekah’s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brother and her mother ask her when Abraham’s eldest servant wanted to return to Abraham?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Is not the whole of your life before thee?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Wilt thou abide with us a few days?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Wilt thou go with this man?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24:58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87. What did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Rebekah’s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brother and her mother ask her when Abraham’s eldest servant wanted to return to Abraham?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Wilt thou go with this man?</a:t>
            </a:r>
            <a:endParaRPr lang="en-US" dirty="0"/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24:58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88. What did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say in response to her brother and her mother’s question, Wilt thou go with this man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</a:t>
            </a:r>
            <a:r>
              <a:rPr lang="en-US" dirty="0" err="1" smtClean="0"/>
              <a:t>intreat</a:t>
            </a:r>
            <a:r>
              <a:rPr lang="en-US" dirty="0" smtClean="0"/>
              <a:t> for me to Abraham’s servant so I may abide a few days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I will go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I will hearken unto your voice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24:58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88. What did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say in response to her brother and her mother’s question, Wilt thou go with this man?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I will go</a:t>
            </a:r>
            <a:endParaRPr lang="en-US" dirty="0"/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24:59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89. Who did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Rebekah’s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brother and her mother send away with Abraham’s servant and his men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</a:t>
            </a:r>
            <a:r>
              <a:rPr lang="en-US" dirty="0" err="1" smtClean="0"/>
              <a:t>Laban</a:t>
            </a:r>
            <a:r>
              <a:rPr lang="en-US" dirty="0" smtClean="0"/>
              <a:t> their bother, and his wife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</a:t>
            </a:r>
            <a:r>
              <a:rPr lang="en-US" dirty="0" err="1" smtClean="0"/>
              <a:t>Bethuel</a:t>
            </a:r>
            <a:r>
              <a:rPr lang="en-US" dirty="0" smtClean="0"/>
              <a:t> their father, and his servant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</a:t>
            </a:r>
            <a:r>
              <a:rPr lang="en-US" dirty="0" err="1" smtClean="0"/>
              <a:t>Rebekah</a:t>
            </a:r>
            <a:r>
              <a:rPr lang="en-US" dirty="0" smtClean="0"/>
              <a:t> their sister, and her nurse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24:59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89. Who did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Rebekah’s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brother and her mother send away with Abraham’s servant and his men?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</a:t>
            </a:r>
            <a:r>
              <a:rPr lang="en-US" dirty="0" err="1" smtClean="0"/>
              <a:t>Rebekah</a:t>
            </a:r>
            <a:r>
              <a:rPr lang="en-US" dirty="0" smtClean="0"/>
              <a:t> their sister, and her nurse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9. What did Abraham tell his eldest servant that the LORD God of heaven, which took him from his father's house, and from the land of his kindred,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sware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unto him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Unto thy seed will I give this land;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I will make of thee a great nation, and I will bless thee, and make thy name great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I will bless them that bless thee, and curse him that </a:t>
            </a:r>
            <a:r>
              <a:rPr lang="en-US" dirty="0" err="1" smtClean="0"/>
              <a:t>curseth</a:t>
            </a:r>
            <a:r>
              <a:rPr lang="en-US" dirty="0" smtClean="0"/>
              <a:t> thee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24:60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90. What did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Rebekah’s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brother and her mother say as they blessed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Thou art our sister, be thou the mother of thousands of millions, and let thy seed possess the gate of those which hate them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Thou art our sister, thy seed shall surely become a great and mighty nation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Thou art our sister, thou shall be a mother of nations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24:60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90. What did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Rebekah’s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brother and her mother say as they blessed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Thou art our sister, be thou the mother of thousands of millions, and let thy seed possess the gate of those which hate them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24:61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91. What did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 after her brother and mother blessed her?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she stood up, and bowed himself to her people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she lifted up her voice, and wept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she arose, and her damsels, and they rode upon the camels, and followed the man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24:61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91. What did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 after her brother and mother blessed her?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she arose, and her damsels, and they rode upon the camels, and followed the man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24:62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92. From what way did Isaac come, for he dwelt in the south country, when Abraham’s eldest servant returned with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Isaac came from the way of the field which was in </a:t>
            </a:r>
            <a:r>
              <a:rPr lang="en-US" dirty="0" err="1" smtClean="0"/>
              <a:t>Machpelah</a:t>
            </a:r>
            <a:r>
              <a:rPr lang="en-US" dirty="0" smtClean="0"/>
              <a:t>, before </a:t>
            </a:r>
            <a:r>
              <a:rPr lang="en-US" dirty="0" err="1" smtClean="0"/>
              <a:t>Mamre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Isaac came from the way of the well </a:t>
            </a:r>
            <a:r>
              <a:rPr lang="en-US" dirty="0" err="1" smtClean="0"/>
              <a:t>Lahairoi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Isaac came from the way of a grove in Beersheba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24:62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92. From what way did Isaac come, for he dwelt in the south country, when Abraham’s eldest servant returned with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Isaac came from the way of the well </a:t>
            </a:r>
            <a:r>
              <a:rPr lang="en-US" dirty="0" err="1" smtClean="0"/>
              <a:t>Lahairoi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24:63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93. When did Isaac go out to meditate in the field, as Abraham’s eldest servant returned with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at the eventide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early in the morning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in the heat of the day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24:63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93. When did Isaac go out to meditate in the field, as Abraham’s eldest servant returned with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at the eventide</a:t>
            </a:r>
            <a:endParaRPr lang="en-US" dirty="0"/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24:63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94. What did Isaac see when he lifted up his eyes as he meditated in the field when Abraham’s servant returned with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three men stood by him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camels were coming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a well of water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24:63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94. What did Isaac see when he lifted up his eyes as he meditated in the field when Abraham’s servant returned with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camels were coming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9. What did Abraham tell his eldest servant that the LORD God of heaven, which took him from his father's house, and from the land of his kindred,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sware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unto him?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Unto thy seed will I give this land;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24:64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95. What did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 after she lifted up her eyes, and when she saw Isaac, as she came with Abraham’s eldest servant?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she went, and sat her down a good way off, as it were a bow shot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she went, and filled the bottle with water, and gave Isaac a drink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she lighted off the camel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24:64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95. What did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 after she lifted up her eyes, and when she saw Isaac, as she came with Abraham’s eldest servant?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she lighted off the camel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24:65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96. What did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say to Abraham’s eldest servant when she saw Isaac and lighted off the camel?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What man is this that </a:t>
            </a:r>
            <a:r>
              <a:rPr lang="en-US" dirty="0" err="1" smtClean="0"/>
              <a:t>walketh</a:t>
            </a:r>
            <a:r>
              <a:rPr lang="en-US" dirty="0" smtClean="0"/>
              <a:t> in the field to meet us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Are we there yet?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Where is Abraham thy master?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24:65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96. What did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say to Abraham’s eldest servant when she saw Isaac and lighted off the camel?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What man is this that </a:t>
            </a:r>
            <a:r>
              <a:rPr lang="en-US" dirty="0" err="1" smtClean="0"/>
              <a:t>walketh</a:t>
            </a:r>
            <a:r>
              <a:rPr lang="en-US" dirty="0" smtClean="0"/>
              <a:t> in the field to meet us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24:65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97. What did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 when Abraham’s eldest servant told her that the man that walked in the field to meet them, was his master?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she bowed herself to the man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she took a </a:t>
            </a:r>
            <a:r>
              <a:rPr lang="en-US" dirty="0" err="1" smtClean="0"/>
              <a:t>vail</a:t>
            </a:r>
            <a:r>
              <a:rPr lang="en-US" dirty="0" smtClean="0"/>
              <a:t>, and covered herself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she lifted up her voice and wept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24:65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97. What did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 when Abraham’s eldest servant told her that the man that walked in the field to meet them, was his master?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she took a </a:t>
            </a:r>
            <a:r>
              <a:rPr lang="en-US" dirty="0" err="1" smtClean="0"/>
              <a:t>vail</a:t>
            </a:r>
            <a:r>
              <a:rPr lang="en-US" dirty="0" smtClean="0"/>
              <a:t>, and covered herself</a:t>
            </a:r>
            <a:endParaRPr lang="en-US" dirty="0"/>
          </a:p>
        </p:txBody>
      </p:sp>
    </p:spTree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24:66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98. What did Abraham’s eldest servant do after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took a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vail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covered herself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the servant bowed himself to Isaac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servant joined unto Isaac, and they rose up and went together to Beersheba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 servant told Isaac all things that he had done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24:66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98. What did Abraham’s eldest servant do after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took a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vail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covered herself?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 servant told Isaac all things that he had done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24:67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99. Where did Isaac bring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when he took her and she became his wife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into his own tent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into his mother Sarah's tent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into his father Abraham’s tent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24:67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99. Where did Isaac bring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when he took her and she became his wife?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into his mother Sarah's tent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24:1</a:t>
            </a:r>
            <a:endParaRPr lang="en-US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Abraham was old, and well stricken in what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 marL="457200" indent="-457200">
              <a:buNone/>
            </a:pPr>
            <a:endParaRPr lang="en-US" dirty="0"/>
          </a:p>
          <a:p>
            <a:pPr marL="457200" indent="-457200">
              <a:buNone/>
            </a:pPr>
            <a:r>
              <a:rPr lang="en-US" dirty="0" smtClean="0"/>
              <a:t>	A. age</a:t>
            </a: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	B. years</a:t>
            </a: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	C. time</a:t>
            </a:r>
          </a:p>
          <a:p>
            <a:pPr marL="457200" indent="-45720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10. What did Abraham tell his eldest servant that the LORD would do?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He shall plague her house with great plagues because of Isaac my son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He shall bring upon Abraham that which he hath spoken of him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He shall send his angel before thee, and thou </a:t>
            </a:r>
            <a:r>
              <a:rPr lang="en-US" dirty="0" err="1" smtClean="0"/>
              <a:t>shalt</a:t>
            </a:r>
            <a:r>
              <a:rPr lang="en-US" dirty="0" smtClean="0"/>
              <a:t> take a wife unto my son from thence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24:67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100. How did Isaac feel about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when she became his wife?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he hated her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he liked her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he loved her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24:67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100. How did Isaac feel about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when she became his wife?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he loved her</a:t>
            </a:r>
            <a:endParaRPr lang="en-US" dirty="0"/>
          </a:p>
        </p:txBody>
      </p:sp>
    </p:spTree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24:67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101. What did the marriage to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 for Isaac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he was comforted after his mother's death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he became heir of the covenant with the LORD God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he became the patriarch of his own house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24:67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101. What did the marriage to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 for Isaac?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he was comforted after his mother's death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10. What did Abraham tell his eldest servant that the LORD would do?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He shall send his angel before thee, and thou </a:t>
            </a:r>
            <a:r>
              <a:rPr lang="en-US" dirty="0" err="1" smtClean="0"/>
              <a:t>shalt</a:t>
            </a:r>
            <a:r>
              <a:rPr lang="en-US" dirty="0" smtClean="0"/>
              <a:t> take a wife unto my son from thence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11. From what will Abraham’s eldest servant be clear if the woman will not be willing to follow him?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from his oath to Abraham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from his debt to Abraham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from his service to Abraham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11. From what will Abraham’s eldest servant be clear if the woman will not be willing to follow him?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from his oath to Abraham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12. Why would Abraham’s eldest servant be clear of his oath if the woman will not follow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because he was not to bring Abraham’s son thither again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because the woman was not worthy to be a wife to Isaac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because another servant will be charged with the oath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12. Why would Abraham’s eldest servant be clear of his oath if the woman will not follow?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because he was not to bring Abraham’s son thither again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13. What did the eldest servant of Abraham do after Abraham explained the matter of taking a wife for Isaac?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the servant prayed that Abraham his master send another in his place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servant fled to the sea and boarded a ship bound for </a:t>
            </a:r>
            <a:r>
              <a:rPr lang="en-US" dirty="0" err="1" smtClean="0"/>
              <a:t>Tarish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 servant put his hand under the thigh of Abraham his master, and </a:t>
            </a:r>
            <a:r>
              <a:rPr lang="en-US" dirty="0" err="1" smtClean="0"/>
              <a:t>sware</a:t>
            </a:r>
            <a:r>
              <a:rPr lang="en-US" dirty="0" smtClean="0"/>
              <a:t> to him concerning that matter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13. What did the eldest servant of Abraham do after Abraham explained the matter of taking a wife for Isaac?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 servant put his hand under the thigh of Abraham his master, and </a:t>
            </a:r>
            <a:r>
              <a:rPr lang="en-US" dirty="0" err="1" smtClean="0"/>
              <a:t>sware</a:t>
            </a:r>
            <a:r>
              <a:rPr lang="en-US" dirty="0" smtClean="0"/>
              <a:t> to him concerning that matter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14. How many camels did Abraham’s eldest servant take when he departed after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making an oath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Abraham about finding a wife for Isaac?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ten camels of the camels of his master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twelve camels of the camels of his master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forty camels of the camels of his master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14. How many camels did Abraham’s eldest servant take when he departed after making an oath to Abraham about finding a wife for Isaac?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ten camels of the camels of his master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Abraham was old, and well stricken in what?</a:t>
            </a: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	A. age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15. What was in the hand of Abraham’s eldest servant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all the blessings of his master were in his hand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all the goods of his master were in his hand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all the trained men of his master were in his hand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15. What was in the hand of Abraham’s eldest servant?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all the goods of his master were in his hand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16. Where did Abraham’s eldest servant arise and go with ten camels after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making an oath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Abraham about finding a wife for Isaac?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 marL="457200" indent="-457200">
              <a:buAutoNum type="alphaUcPeriod"/>
            </a:pPr>
            <a:r>
              <a:rPr lang="en-US" dirty="0" smtClean="0"/>
              <a:t>he arose, and went to Ur of the </a:t>
            </a:r>
            <a:r>
              <a:rPr lang="en-US" dirty="0" err="1" smtClean="0"/>
              <a:t>Chaldees</a:t>
            </a:r>
            <a:endParaRPr lang="en-US" dirty="0" smtClean="0"/>
          </a:p>
          <a:p>
            <a:pPr marL="457200" indent="-457200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B. he arose, and went to Haran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C. he arose, and went to Mesopotamia, unto the city of </a:t>
            </a:r>
            <a:r>
              <a:rPr lang="en-US" dirty="0" err="1" smtClean="0"/>
              <a:t>Nahor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16. Where did Abraham’s eldest servant arise and go with ten camels after making an oath to Abraham about finding a wife for Isaac?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C. he arose, and went to Mesopotamia, unto the city of </a:t>
            </a:r>
            <a:r>
              <a:rPr lang="en-US" dirty="0" err="1" smtClean="0"/>
              <a:t>Nahor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17. When did Abraham’s eldest servant make his camels to keel down without the city of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Nahor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by a well of water?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 marL="457200" indent="-457200">
              <a:buAutoNum type="alphaUcPeriod"/>
            </a:pPr>
            <a:r>
              <a:rPr lang="en-US" dirty="0" smtClean="0"/>
              <a:t>at the time of the evening, the time that women go out to draw water</a:t>
            </a:r>
          </a:p>
          <a:p>
            <a:pPr marL="457200" indent="-457200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B. early in the morning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C. at even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17. When did Abraham’s eldest servant make his camels to keel down without the city of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Nahor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by a well of water? </a:t>
            </a:r>
          </a:p>
          <a:p>
            <a:pPr>
              <a:buNone/>
            </a:pPr>
            <a:endParaRPr lang="en-US" dirty="0" smtClean="0"/>
          </a:p>
          <a:p>
            <a:pPr marL="457200" indent="-457200">
              <a:buAutoNum type="alphaUcPeriod"/>
            </a:pPr>
            <a:r>
              <a:rPr lang="en-US" dirty="0" smtClean="0"/>
              <a:t>at the time of the evening, the time that women go out to draw water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18. What did Abraham’s eldest servant say to the LORD God of his master Abraham without the city of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Nahor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by a well of water?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I pray thee, send me good speed this day, and </a:t>
            </a:r>
            <a:r>
              <a:rPr lang="en-US" dirty="0" err="1" smtClean="0"/>
              <a:t>shew</a:t>
            </a:r>
            <a:r>
              <a:rPr lang="en-US" dirty="0" smtClean="0"/>
              <a:t> kindness unto my master Abraham</a:t>
            </a:r>
          </a:p>
          <a:p>
            <a:pPr>
              <a:buNone/>
            </a:pPr>
            <a:r>
              <a:rPr lang="en-US" dirty="0" smtClean="0"/>
              <a:t>	B. in the integrity of my heart and </a:t>
            </a:r>
            <a:r>
              <a:rPr lang="en-US" dirty="0" err="1" smtClean="0"/>
              <a:t>innocency</a:t>
            </a:r>
            <a:r>
              <a:rPr lang="en-US" dirty="0" smtClean="0"/>
              <a:t> of my hands have I done this</a:t>
            </a:r>
          </a:p>
          <a:p>
            <a:pPr>
              <a:buNone/>
            </a:pPr>
            <a:r>
              <a:rPr lang="en-US" dirty="0" smtClean="0"/>
              <a:t>	C. thy servant hath found grace in thy sight, and thou hast magnified thy mercy,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18. What did Abraham’s eldest servant say to the LORD God of his master Abraham without the city of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Nahor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by a well of water?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I pray thee, send me good speed this day, and </a:t>
            </a:r>
            <a:r>
              <a:rPr lang="en-US" dirty="0" err="1" smtClean="0"/>
              <a:t>shew</a:t>
            </a:r>
            <a:r>
              <a:rPr lang="en-US" dirty="0" smtClean="0"/>
              <a:t> kindness unto my master Abraham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19. What did Abraham’s eldest servant tell the LORD God of his master Abraham would happen, as he stood by the well of water?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the sons of the men of the city come out to draw water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daughters of the men of the city come out to draw water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 men of the city come out to draw water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19. What did Abraham’s eldest servant tell the LORD God of his master Abraham would happen, as he stood by the well of water?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daughters of the men of the city come out to draw water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In what things had the LORD blessed Abraham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in cattle, in silver, and in gold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in flocks, and herds, and tents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in all things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20. What did the servant tell the LORD that he would say to the damsel?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 marL="457200" indent="-457200">
              <a:buAutoNum type="alphaUcPeriod"/>
            </a:pPr>
            <a:r>
              <a:rPr lang="en-US" dirty="0" smtClean="0"/>
              <a:t>Behold now, I know that thou art a fair woman to look upon</a:t>
            </a:r>
          </a:p>
          <a:p>
            <a:pPr marL="457200" indent="-457200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B. Let down thy pitcher, I pray thee, that I may drink;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C. Make ready quickly three measures of fine meal, knead it, and make cakes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20. What did the servant tell the LORD that he would say to the damsel? </a:t>
            </a:r>
          </a:p>
          <a:p>
            <a:pPr marL="457200" indent="-457200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B. Let down thy pitcher, I pray thee, that I may drink;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21. What did Abraham’s eldest servant tell the LORD God of his master Abraham that the damsel shall say?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separate thyself, I pray thee, from me: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Drink, and I will give thy camels drink also: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I shall do, as thou hast said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21. What did Abraham’s eldest servant tell the LORD God of his master Abraham that the damsel shall say?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Drink, and I will give thy camels drink also: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22. What did Abraham’s eldest servant request of the LORD God of his master Abraham about the damsel that would give water to him and his camels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let the same be a kinsmen of thy servant Abraham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let the same be she that thou hast appointed for thy servant Isaac;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let the same be a virtuous woman that </a:t>
            </a:r>
            <a:r>
              <a:rPr lang="en-US" dirty="0" err="1" smtClean="0"/>
              <a:t>feareth</a:t>
            </a:r>
            <a:r>
              <a:rPr lang="en-US" dirty="0" smtClean="0"/>
              <a:t> the LORD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22. What did Abraham’s eldest servant request of the LORD God of his master Abraham about the damsel that would give water to him and his camels?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let the same be she that thou hast appointed for thy servant Isaac;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23. What will Abraham’s eldest servant know about the LORD God of his master Abraham, if the damsel gives him and his camels water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that thou hast blessed my journey to this land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that thou art the LORD God above all gods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that thou hast </a:t>
            </a:r>
            <a:r>
              <a:rPr lang="en-US" dirty="0" err="1" smtClean="0"/>
              <a:t>shewed</a:t>
            </a:r>
            <a:r>
              <a:rPr lang="en-US" dirty="0" smtClean="0"/>
              <a:t> kindness unto my master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23. What will Abraham’s eldest servant know about the LORD God of his master Abraham, if the damsel gives him and his camels water?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that thou hast </a:t>
            </a:r>
            <a:r>
              <a:rPr lang="en-US" dirty="0" err="1" smtClean="0"/>
              <a:t>shewed</a:t>
            </a:r>
            <a:r>
              <a:rPr lang="en-US" dirty="0" smtClean="0"/>
              <a:t> kindness unto my master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24. Who came out with her pitcher upon her shoulder before Abraham’s eldest servant had done speaking to the LORD God of his master Abraham?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 marL="457200" indent="-457200">
              <a:buAutoNum type="alphaUcPeriod"/>
            </a:pPr>
            <a:r>
              <a:rPr lang="en-US" dirty="0" smtClean="0"/>
              <a:t>Leah, </a:t>
            </a:r>
            <a:r>
              <a:rPr lang="en-US" dirty="0" err="1" smtClean="0"/>
              <a:t>Bethuel’s</a:t>
            </a:r>
            <a:r>
              <a:rPr lang="en-US" dirty="0" smtClean="0"/>
              <a:t> daughter, son of </a:t>
            </a:r>
            <a:r>
              <a:rPr lang="en-US" dirty="0" err="1" smtClean="0"/>
              <a:t>Milcah</a:t>
            </a:r>
            <a:r>
              <a:rPr lang="en-US" dirty="0" smtClean="0"/>
              <a:t>, the wife of </a:t>
            </a:r>
            <a:r>
              <a:rPr lang="en-US" dirty="0" err="1" smtClean="0"/>
              <a:t>Nahor</a:t>
            </a:r>
            <a:r>
              <a:rPr lang="en-US" dirty="0" smtClean="0"/>
              <a:t>, Abraham's brother</a:t>
            </a:r>
          </a:p>
          <a:p>
            <a:pPr>
              <a:buNone/>
            </a:pPr>
            <a:r>
              <a:rPr lang="en-US" dirty="0" smtClean="0"/>
              <a:t>B. Rachel, </a:t>
            </a:r>
            <a:r>
              <a:rPr lang="en-US" dirty="0" err="1" smtClean="0"/>
              <a:t>Bethuel’s</a:t>
            </a:r>
            <a:r>
              <a:rPr lang="en-US" dirty="0" smtClean="0"/>
              <a:t> daughter, son of </a:t>
            </a:r>
            <a:r>
              <a:rPr lang="en-US" dirty="0" err="1" smtClean="0"/>
              <a:t>Milcah</a:t>
            </a:r>
            <a:r>
              <a:rPr lang="en-US" dirty="0" smtClean="0"/>
              <a:t>, the wife of </a:t>
            </a:r>
            <a:r>
              <a:rPr lang="en-US" dirty="0" err="1" smtClean="0"/>
              <a:t>Nahor</a:t>
            </a:r>
            <a:r>
              <a:rPr lang="en-US" dirty="0" smtClean="0"/>
              <a:t>, Abraham's brother</a:t>
            </a:r>
          </a:p>
          <a:p>
            <a:pPr>
              <a:buNone/>
            </a:pPr>
            <a:r>
              <a:rPr lang="en-US" dirty="0" smtClean="0"/>
              <a:t>C. </a:t>
            </a:r>
            <a:r>
              <a:rPr lang="en-US" dirty="0" err="1" smtClean="0"/>
              <a:t>Rebekah</a:t>
            </a:r>
            <a:r>
              <a:rPr lang="en-US" dirty="0" smtClean="0"/>
              <a:t>, who was born to </a:t>
            </a:r>
            <a:r>
              <a:rPr lang="en-US" dirty="0" err="1" smtClean="0"/>
              <a:t>Bethuel</a:t>
            </a:r>
            <a:r>
              <a:rPr lang="en-US" dirty="0" smtClean="0"/>
              <a:t>, son of </a:t>
            </a:r>
            <a:r>
              <a:rPr lang="en-US" dirty="0" err="1" smtClean="0"/>
              <a:t>Milcah</a:t>
            </a:r>
            <a:r>
              <a:rPr lang="en-US" dirty="0" smtClean="0"/>
              <a:t>, the wife of </a:t>
            </a:r>
            <a:r>
              <a:rPr lang="en-US" dirty="0" err="1" smtClean="0"/>
              <a:t>Nahor</a:t>
            </a:r>
            <a:r>
              <a:rPr lang="en-US" dirty="0" smtClean="0"/>
              <a:t>, Abraham's brother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24. Who came out with her pitcher upon her shoulder before Abraham’s eldest servant had done speaking to the LORD God of his master Abraham? </a:t>
            </a:r>
          </a:p>
          <a:p>
            <a:pPr>
              <a:buNone/>
            </a:pP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dirty="0" smtClean="0"/>
              <a:t>C. </a:t>
            </a:r>
            <a:r>
              <a:rPr lang="en-US" dirty="0" err="1" smtClean="0"/>
              <a:t>Rebekah</a:t>
            </a:r>
            <a:r>
              <a:rPr lang="en-US" dirty="0" smtClean="0"/>
              <a:t>, who was born to </a:t>
            </a:r>
            <a:r>
              <a:rPr lang="en-US" dirty="0" err="1" smtClean="0"/>
              <a:t>Bethuel</a:t>
            </a:r>
            <a:r>
              <a:rPr lang="en-US" dirty="0" smtClean="0"/>
              <a:t>, son of </a:t>
            </a:r>
            <a:r>
              <a:rPr lang="en-US" dirty="0" err="1" smtClean="0"/>
              <a:t>Milcah</a:t>
            </a:r>
            <a:r>
              <a:rPr lang="en-US" dirty="0" smtClean="0"/>
              <a:t>, the wife of </a:t>
            </a:r>
            <a:r>
              <a:rPr lang="en-US" dirty="0" err="1" smtClean="0"/>
              <a:t>Nahor</a:t>
            </a:r>
            <a:r>
              <a:rPr lang="en-US" dirty="0" smtClean="0"/>
              <a:t>, Abraham's brother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In what things had the LORD blessed Abraham?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in all things</a:t>
            </a:r>
            <a:endParaRPr 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25. How is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who was born to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Bethuel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son of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Milcah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the wife of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Nahor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Abraham's brother, described?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the damsel was tender eyed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damsel was very fair to look upon, a virgin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 damsel was beautiful and well </a:t>
            </a:r>
            <a:r>
              <a:rPr lang="en-US" dirty="0" err="1" smtClean="0"/>
              <a:t>favoured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25. How is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who was born to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Bethuel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son of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Milcah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the wife of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Nahor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Abraham's brother, described?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damsel was very fair to look upon, a virgin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26. What did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 after she came out with her pitcher upon her shoulder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	A. she went to the eldest servant of Abraham and asked, where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camest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thou?</a:t>
            </a:r>
          </a:p>
          <a:p>
            <a:pPr>
              <a:buNone/>
            </a:pP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B. she went down to the well, and filled her pitcher, and came up</a:t>
            </a:r>
          </a:p>
          <a:p>
            <a:pPr>
              <a:buNone/>
            </a:pP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	C. she returned to the city for fear when she beheld the eldest servant of Abraham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26. What did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 after she came out with her pitcher upon her shoulder?</a:t>
            </a:r>
          </a:p>
          <a:p>
            <a:pPr>
              <a:buNone/>
            </a:pP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B. she went down to the well, and filled her pitcher, and came up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27. What did Abraham’s eldest servant say when he ran to meet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	A. Let a little water, I pray thee, be poured, that I may wash my feet</a:t>
            </a:r>
          </a:p>
          <a:p>
            <a:pPr>
              <a:buNone/>
            </a:pP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B. Let me, I pray thee, drink a little water of thy pitcher</a:t>
            </a:r>
          </a:p>
          <a:p>
            <a:pPr>
              <a:buNone/>
            </a:pP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C. if now I have found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favour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thy sight, pass not away, I pray thee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27. What did Abraham’s eldest servant say when he ran to meet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B. Let me, I pray thee, drink a little water of thy pitcher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28. How did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respond to Abraham’s eldest servant’s request to drink from her pitcher?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she said, Oh, not so, my LORD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she said, Drink, my lord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she said, I will fetch a morsel of bread, and comfort thee your heart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28. How did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respond to Abraham’s eldest servant’s request to drink from her pitcher?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she said, Drink, my lord</a:t>
            </a:r>
            <a:endParaRPr lang="en-US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29. What did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 after telling Abraham’s eldest servant to drink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she hasted, and ran to the well, and filled her pitcher, and gave him drink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she hasted, and ran to the city, to tell her family of the servants arrival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she hasted, and let down her pitcher upon her hand, and gave him drink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29. What did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 after telling Abraham’s eldest servant to drink?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she hasted, and let down her pitcher upon her hand, and gave him drink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</a:t>
            </a:r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24:2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To what servant did Abraham say, Put, I pray thee, thy hand under my thigh?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unto the steward of his house, </a:t>
            </a:r>
            <a:r>
              <a:rPr lang="en-US" dirty="0" err="1" smtClean="0"/>
              <a:t>Eliezer</a:t>
            </a:r>
            <a:r>
              <a:rPr lang="en-US" dirty="0" smtClean="0"/>
              <a:t> of Damascus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one of his trained servants, born in his own house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unto his eldest servant of his house, that ruled over all that he had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30. What did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say to Abraham’s eldest servant when she had done giving him drink?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Behold now, my lord, turn in, I pray you, into my brother's house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Let a little water, I pray you, be fetched, and wash your feet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I will draw water for thy camels also, until they have done drinking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30. What did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say to Abraham’s eldest servant when she had done giving him drink?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I will draw water for thy camels also, until they have done drinking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31. What did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 after telling Abraham’s eldest servant that she would draw water for his camels?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she hasted, and emptied her pitcher into the trough, and ran again unto the well to draw water, and drew for all his camels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she went, and sat her down over against him a good way off	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she departed, and wandered in the wilderness of Beersheba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31. What did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 after telling Abraham’s eldest servant that she would draw water for his camels?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she hasted, and emptied her pitcher into the trough, and ran again unto the well to draw water, and drew for all his camels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32. What did Abraham’s eldest servant wonder at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holding his peace, as she drew water for his camels?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Surely the fear of God is not in this place; and they will slay me for my camels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to wit whether the LORD had made his journey prosperous or not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he beheld the woman that she was very fair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32. What did Abraham’s eldest servant wonder at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holding his peace, as she drew water for his camels?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to wit whether the LORD had made his journey prosperous or not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33. What did Abraham’s eldest servant do as the camels had done drinking?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he weighed silver, four hundred shekels of silver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he gave </a:t>
            </a:r>
            <a:r>
              <a:rPr lang="en-US" dirty="0" err="1" smtClean="0"/>
              <a:t>Rebekah</a:t>
            </a:r>
            <a:r>
              <a:rPr lang="en-US" dirty="0" smtClean="0"/>
              <a:t> sheep, and oxen, and menservants, and </a:t>
            </a:r>
            <a:r>
              <a:rPr lang="en-US" dirty="0" err="1" smtClean="0"/>
              <a:t>womenservants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he took a golden earring of half a shekel weight, and two bracelets for her hands of ten shekels weight of gold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33. What did Abraham’s eldest servant do as the camels had done drinking?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he took a golden earring of half a shekel weight, and two bracelets for her hands of ten shekels weight of gold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34. What did Abraham’s eldest servant ask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about herself?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Whose daughter art thou? tell me, I pray thee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Whose wife art thou? tell me, I pray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Whose sister art thou? tell me, I pray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34. What did Abraham’s eldest servant ask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about herself?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Whose daughter art thou? tell me, I pray thee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To what servant did Abraham say, Put, I pray thee, thy hand under my thigh?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unto his eldest servant of his house, that ruled over all that he had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35. What did Abraham’s eldest servant ask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about her father’s house?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is there room in thy father's house for us to lodge in?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is thy father’s house very rich in cattle, in silver, and in gold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is thy father’s house faithful to the LORD God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35. What did Abraham’s eldest servant ask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about her father’s house?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is there room in thy father's house for us to lodge in?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36. How did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respond to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Abrahm’s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eldest servant’s question about her parents?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I am the daughter of </a:t>
            </a:r>
            <a:r>
              <a:rPr lang="en-US" dirty="0" err="1" smtClean="0"/>
              <a:t>Bethuel</a:t>
            </a:r>
            <a:r>
              <a:rPr lang="en-US" dirty="0" smtClean="0"/>
              <a:t> the son of </a:t>
            </a:r>
            <a:r>
              <a:rPr lang="en-US" dirty="0" err="1" smtClean="0"/>
              <a:t>Milcah</a:t>
            </a:r>
            <a:r>
              <a:rPr lang="en-US" dirty="0" smtClean="0"/>
              <a:t>, which she bare unto </a:t>
            </a:r>
            <a:r>
              <a:rPr lang="en-US" dirty="0" err="1" smtClean="0"/>
              <a:t>Nahor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I am the daughter of </a:t>
            </a:r>
            <a:r>
              <a:rPr lang="en-US" dirty="0" err="1" smtClean="0"/>
              <a:t>Tebah</a:t>
            </a:r>
            <a:r>
              <a:rPr lang="en-US" dirty="0" smtClean="0"/>
              <a:t> the son of </a:t>
            </a:r>
            <a:r>
              <a:rPr lang="en-US" dirty="0" err="1" smtClean="0"/>
              <a:t>Reumah</a:t>
            </a:r>
            <a:r>
              <a:rPr lang="en-US" dirty="0" smtClean="0"/>
              <a:t>, which she bare unto </a:t>
            </a:r>
            <a:r>
              <a:rPr lang="en-US" dirty="0" err="1" smtClean="0"/>
              <a:t>Nahor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I am the daughter of </a:t>
            </a:r>
            <a:r>
              <a:rPr lang="en-US" dirty="0" err="1" smtClean="0"/>
              <a:t>Jidlaph</a:t>
            </a:r>
            <a:r>
              <a:rPr lang="en-US" dirty="0" smtClean="0"/>
              <a:t> the son of </a:t>
            </a:r>
            <a:r>
              <a:rPr lang="en-US" dirty="0" err="1" smtClean="0"/>
              <a:t>Milcah</a:t>
            </a:r>
            <a:r>
              <a:rPr lang="en-US" dirty="0" smtClean="0"/>
              <a:t>, which she bare unto </a:t>
            </a:r>
            <a:r>
              <a:rPr lang="en-US" dirty="0" err="1" smtClean="0"/>
              <a:t>Nahor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36. How did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respond to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Abrahm’s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eldest servant’s question about her parents?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I am the daughter of </a:t>
            </a:r>
            <a:r>
              <a:rPr lang="en-US" dirty="0" err="1" smtClean="0"/>
              <a:t>Bethuel</a:t>
            </a:r>
            <a:r>
              <a:rPr lang="en-US" dirty="0" smtClean="0"/>
              <a:t> the son of </a:t>
            </a:r>
            <a:r>
              <a:rPr lang="en-US" dirty="0" err="1" smtClean="0"/>
              <a:t>Milcah</a:t>
            </a:r>
            <a:r>
              <a:rPr lang="en-US" dirty="0" smtClean="0"/>
              <a:t>, which she bare unto </a:t>
            </a:r>
            <a:r>
              <a:rPr lang="en-US" dirty="0" err="1" smtClean="0"/>
              <a:t>Nahor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37. How did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respond to Abraham’s eldest servant’s question about lodging?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Behold now, my lord, turn in, I pray you, into your servant's house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We have both straw and provender enough, and room to lodge in.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My LORD, if now I have found </a:t>
            </a:r>
            <a:r>
              <a:rPr lang="en-US" dirty="0" err="1" smtClean="0"/>
              <a:t>favour</a:t>
            </a:r>
            <a:r>
              <a:rPr lang="en-US" dirty="0" smtClean="0"/>
              <a:t> in thy sight, pass not away, I pray thee,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37. How did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respond to Abraham’s eldest servant’s question about lodging?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We have both straw and provender enough, and room to lodge in.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24:26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38. What did Abraham’s eldest servant do after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told him whose daughter she was and that they had room for him to lodge?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the man praised the most high God, which hath answered his prayer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man built there an altar unto the LORD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 man bowed down his head, and worshipped the LORD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24:26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38. What did Abraham’s eldest servant do after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told him whose daughter she was and that they had room for him to lodge?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 man bowed down his head, and worshipped the LORD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24:27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39. What did Abraham’s eldest servant say after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told him whose daughter she was and that they had room for him to lodge?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God hath made me to laugh, so that all that hear will laugh with me.</a:t>
            </a:r>
          </a:p>
          <a:p>
            <a:pPr>
              <a:buNone/>
            </a:pPr>
            <a:r>
              <a:rPr lang="en-US" dirty="0" smtClean="0"/>
              <a:t>	B. I have lift up mine hand unto the LORD, the most high God</a:t>
            </a:r>
          </a:p>
          <a:p>
            <a:pPr>
              <a:buNone/>
            </a:pPr>
            <a:r>
              <a:rPr lang="en-US" dirty="0" smtClean="0"/>
              <a:t>	C. Blessed be the LORD God of my master Abraham, who hath not left destitute my master of his mercy and his truth: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24:27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39. What did Abraham’s eldest servant say after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told him whose daughter she was and that they had room for him to lodge? </a:t>
            </a:r>
          </a:p>
          <a:p>
            <a:pPr>
              <a:buNone/>
            </a:pP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dirty="0" smtClean="0"/>
              <a:t>	C. Blessed be the LORD God of my master Abraham, who hath not left destitute my master of his mercy and his truth: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What did Abraham make his eldest servant swear by the LORD, the God of heaven, and the God of the earth?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that thou </a:t>
            </a:r>
            <a:r>
              <a:rPr lang="en-US" dirty="0" err="1" smtClean="0"/>
              <a:t>shalt</a:t>
            </a:r>
            <a:r>
              <a:rPr lang="en-US" dirty="0" smtClean="0"/>
              <a:t> not take a wife unto my son of the daughters of the Canaanites, among whom I dwell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that thou shall take a wife unto my son of the daughters of the Canaanites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that thou shall take a wife unto my son of the daughters of the Egyptians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24:27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40. Where does Abraham’s eldest servant say the LORD has led him, after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told him whose daughter she was and that they had room for him to lodge?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the LORD led me to the wife of his servant Isaac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LORD led me to the house of my master's brethren.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 LORD led me to the house of </a:t>
            </a:r>
            <a:r>
              <a:rPr lang="en-US" dirty="0" err="1" smtClean="0"/>
              <a:t>Nahor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24:27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40. Where does Abraham’s eldest servant say the LORD has led him, after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told him whose daughter she was and that they had room for him to lodge?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LORD led me to the house of my master's brethren.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24:28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41. What did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 after Abraham’s eldest servant said that the LORD had led him to the house of his master’s brethren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	A. she sat over against him, and lift up her voice, and wept</a:t>
            </a:r>
          </a:p>
          <a:p>
            <a:pPr>
              <a:buNone/>
            </a:pP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B. she laughed within herself, saying, shall I be wife to a man in a foreign land</a:t>
            </a:r>
          </a:p>
          <a:p>
            <a:pPr>
              <a:buNone/>
            </a:pP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C. the damsel ran, and told them of her mother's house these things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24:28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41. What did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 after Abraham’s eldest servant said that the LORD had led him to the house of his master’s brethren?</a:t>
            </a:r>
          </a:p>
          <a:p>
            <a:pPr>
              <a:buNone/>
            </a:pP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C. the damsel ran, and told them of her mother's house these things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24:29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42. What was the name of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Rebekah’s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brother?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his name was </a:t>
            </a:r>
            <a:r>
              <a:rPr lang="en-US" dirty="0" err="1" smtClean="0"/>
              <a:t>Zimran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his name was </a:t>
            </a:r>
            <a:r>
              <a:rPr lang="en-US" dirty="0" err="1" smtClean="0"/>
              <a:t>Jokshan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his name was </a:t>
            </a:r>
            <a:r>
              <a:rPr lang="en-US" dirty="0" err="1" smtClean="0"/>
              <a:t>Laban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24:29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42. What was the name of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Rebekah’s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brother?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his name was </a:t>
            </a:r>
            <a:r>
              <a:rPr lang="en-US" dirty="0" err="1" smtClean="0"/>
              <a:t>Laban</a:t>
            </a:r>
            <a:endParaRPr lang="en-US" dirty="0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24:29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43. What did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Laban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 after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told them of her mother’s house about Abraham’s eldest servant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</a:t>
            </a:r>
            <a:r>
              <a:rPr lang="en-US" dirty="0" err="1" smtClean="0"/>
              <a:t>Laban</a:t>
            </a:r>
            <a:r>
              <a:rPr lang="en-US" dirty="0" smtClean="0"/>
              <a:t> brought </a:t>
            </a:r>
            <a:r>
              <a:rPr lang="en-US" dirty="0" err="1" smtClean="0"/>
              <a:t>Rebekah</a:t>
            </a:r>
            <a:r>
              <a:rPr lang="en-US" dirty="0" smtClean="0"/>
              <a:t> into the house and shut the door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</a:t>
            </a:r>
            <a:r>
              <a:rPr lang="en-US" dirty="0" err="1" smtClean="0"/>
              <a:t>Laban</a:t>
            </a:r>
            <a:r>
              <a:rPr lang="en-US" dirty="0" smtClean="0"/>
              <a:t> took trained men of his fathers house and smote the man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</a:t>
            </a:r>
            <a:r>
              <a:rPr lang="en-US" dirty="0" err="1" smtClean="0"/>
              <a:t>Laban</a:t>
            </a:r>
            <a:r>
              <a:rPr lang="en-US" dirty="0" smtClean="0"/>
              <a:t> ran out unto the man, unto the well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24:29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43. What did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Laban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 after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Rebekah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told them of her mother’s house about Abraham’s eldest servant?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</a:t>
            </a:r>
            <a:r>
              <a:rPr lang="en-US" dirty="0" err="1" smtClean="0"/>
              <a:t>Laban</a:t>
            </a:r>
            <a:r>
              <a:rPr lang="en-US" dirty="0" smtClean="0"/>
              <a:t> ran out unto the man, unto the well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24:30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44. What did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Laban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see before he came to Abraham’s eldest servant at the well?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he saw the camels and the fine garments of the man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he saw the power of the LORD God in the journey of the man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he saw the earring and bracelets upon his sister's hands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24:30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44. What did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Laban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see before he came to Abraham’s eldest servant at the well?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he saw the earring and bracelets upon his sister's hands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What did Abraham make his eldest servant swear by the LORD, the God of heaven, and the God of the earth?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that thou </a:t>
            </a:r>
            <a:r>
              <a:rPr lang="en-US" dirty="0" err="1" smtClean="0"/>
              <a:t>shalt</a:t>
            </a:r>
            <a:r>
              <a:rPr lang="en-US" dirty="0" smtClean="0"/>
              <a:t> not take a wife unto my son of the daughters of the Canaanites, among whom I dwell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24:31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45. What does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Laban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say to Abraham’s eldest servant at the well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My LORD, if now I have found </a:t>
            </a:r>
            <a:r>
              <a:rPr lang="en-US" dirty="0" err="1" smtClean="0"/>
              <a:t>favour</a:t>
            </a:r>
            <a:r>
              <a:rPr lang="en-US" dirty="0" smtClean="0"/>
              <a:t> in thy sight, pass not away, I pray thee,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Behold now, my lord, turn in, I pray you, into your servant's house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Come in, thou blessed of the LORD; wherefore </a:t>
            </a:r>
            <a:r>
              <a:rPr lang="en-US" dirty="0" err="1" smtClean="0"/>
              <a:t>standest</a:t>
            </a:r>
            <a:r>
              <a:rPr lang="en-US" dirty="0" smtClean="0"/>
              <a:t> thou without? for I have prepared the house, and room for the camels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24:31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45. What does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Laban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say to Abraham’s eldest servant at the well?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Come in, thou blessed of the LORD; wherefore </a:t>
            </a:r>
            <a:r>
              <a:rPr lang="en-US" dirty="0" err="1" smtClean="0"/>
              <a:t>standest</a:t>
            </a:r>
            <a:r>
              <a:rPr lang="en-US" dirty="0" smtClean="0"/>
              <a:t> thou without? for I have prepared the house, and room for the camels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24:32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46. How does Abraham’s eldest servant respond after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Laban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says, Come in, thou blessed of the LORD?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he lingered, and </a:t>
            </a:r>
            <a:r>
              <a:rPr lang="en-US" dirty="0" err="1" smtClean="0"/>
              <a:t>Laban</a:t>
            </a:r>
            <a:r>
              <a:rPr lang="en-US" dirty="0" smtClean="0"/>
              <a:t> laid hold upon his hand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man came into the house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 servant said unto </a:t>
            </a:r>
            <a:r>
              <a:rPr lang="en-US" dirty="0" err="1" smtClean="0"/>
              <a:t>Laban</a:t>
            </a:r>
            <a:r>
              <a:rPr lang="en-US" dirty="0" smtClean="0"/>
              <a:t>, Oh, not so, my LORD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24:32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46. How does Abraham’s eldest servant respond after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Laban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says, Come in, thou blessed of the LORD?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man came into the house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24:32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47.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Laban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ungirded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Abraham’s eldest servant’s camels, and gave straw and provender for the camels, and what else did he provide?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he made him a feast, and did bake unleavened bread, and they did eat</a:t>
            </a:r>
          </a:p>
          <a:p>
            <a:pPr>
              <a:buNone/>
            </a:pPr>
            <a:r>
              <a:rPr lang="en-US" dirty="0" smtClean="0"/>
              <a:t>	B. he took butter, and milk, and the calf which he had dressed, and set it before him</a:t>
            </a:r>
          </a:p>
          <a:p>
            <a:pPr>
              <a:buNone/>
            </a:pPr>
            <a:r>
              <a:rPr lang="en-US" dirty="0" smtClean="0"/>
              <a:t>	C. water to wash his feet, and the men's feet that were with him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24:32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47.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Laban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ungirded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Abraham’s eldest servant’s camels, and gave straw and provender for the camels, and what else did he provide? </a:t>
            </a:r>
          </a:p>
          <a:p>
            <a:pPr>
              <a:buNone/>
            </a:pP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dirty="0" smtClean="0"/>
              <a:t>	C. water to wash his feet, and the men's feet that were with him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24:33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48. What was set before Abraham’s eldest servant after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Laban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gave him water to wash his feet?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bread before him to eat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meat before him to eat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victuals before him to eat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24:33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48. What was set before Abraham’s eldest servant after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Laban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gave him water to wash his feet?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meat before him to eat</a:t>
            </a:r>
            <a:endParaRPr lang="en-US" dirty="0"/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24:33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49. What did Abraham’s eldest servant say after meat was set before him to eat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I will not eat, until I have told mine errand.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Shall I hide from you that thing which I do?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Blessed be my master Abram of the most high God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24:33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49. What did Abraham’s eldest servant say after meat was set before him to eat?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I will not eat, until I have told mine errand.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chri_0152_slide">
  <a:themeElements>
    <a:clrScheme name="Default Design 2">
      <a:dk1>
        <a:srgbClr val="000000"/>
      </a:dk1>
      <a:lt1>
        <a:srgbClr val="CC9966"/>
      </a:lt1>
      <a:dk2>
        <a:srgbClr val="000000"/>
      </a:dk2>
      <a:lt2>
        <a:srgbClr val="666666"/>
      </a:lt2>
      <a:accent1>
        <a:srgbClr val="664E14"/>
      </a:accent1>
      <a:accent2>
        <a:srgbClr val="803826"/>
      </a:accent2>
      <a:accent3>
        <a:srgbClr val="E2CAB8"/>
      </a:accent3>
      <a:accent4>
        <a:srgbClr val="000000"/>
      </a:accent4>
      <a:accent5>
        <a:srgbClr val="B8B2AA"/>
      </a:accent5>
      <a:accent6>
        <a:srgbClr val="733221"/>
      </a:accent6>
      <a:hlink>
        <a:srgbClr val="464C0F"/>
      </a:hlink>
      <a:folHlink>
        <a:srgbClr val="663D14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CC9966"/>
        </a:lt1>
        <a:dk2>
          <a:srgbClr val="000000"/>
        </a:dk2>
        <a:lt2>
          <a:srgbClr val="666666"/>
        </a:lt2>
        <a:accent1>
          <a:srgbClr val="AD5803"/>
        </a:accent1>
        <a:accent2>
          <a:srgbClr val="704C28"/>
        </a:accent2>
        <a:accent3>
          <a:srgbClr val="E2CAB8"/>
        </a:accent3>
        <a:accent4>
          <a:srgbClr val="000000"/>
        </a:accent4>
        <a:accent5>
          <a:srgbClr val="D3B4AA"/>
        </a:accent5>
        <a:accent6>
          <a:srgbClr val="654423"/>
        </a:accent6>
        <a:hlink>
          <a:srgbClr val="512900"/>
        </a:hlink>
        <a:folHlink>
          <a:srgbClr val="70390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CC9966"/>
        </a:lt1>
        <a:dk2>
          <a:srgbClr val="000000"/>
        </a:dk2>
        <a:lt2>
          <a:srgbClr val="666666"/>
        </a:lt2>
        <a:accent1>
          <a:srgbClr val="664E14"/>
        </a:accent1>
        <a:accent2>
          <a:srgbClr val="803826"/>
        </a:accent2>
        <a:accent3>
          <a:srgbClr val="E2CAB8"/>
        </a:accent3>
        <a:accent4>
          <a:srgbClr val="000000"/>
        </a:accent4>
        <a:accent5>
          <a:srgbClr val="B8B2AA"/>
        </a:accent5>
        <a:accent6>
          <a:srgbClr val="733221"/>
        </a:accent6>
        <a:hlink>
          <a:srgbClr val="464C0F"/>
        </a:hlink>
        <a:folHlink>
          <a:srgbClr val="663D1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CC9966"/>
        </a:lt1>
        <a:dk2>
          <a:srgbClr val="000000"/>
        </a:dk2>
        <a:lt2>
          <a:srgbClr val="666666"/>
        </a:lt2>
        <a:accent1>
          <a:srgbClr val="13402E"/>
        </a:accent1>
        <a:accent2>
          <a:srgbClr val="662933"/>
        </a:accent2>
        <a:accent3>
          <a:srgbClr val="E2CAB8"/>
        </a:accent3>
        <a:accent4>
          <a:srgbClr val="000000"/>
        </a:accent4>
        <a:accent5>
          <a:srgbClr val="AAAFAD"/>
        </a:accent5>
        <a:accent6>
          <a:srgbClr val="5C242D"/>
        </a:accent6>
        <a:hlink>
          <a:srgbClr val="2D3259"/>
        </a:hlink>
        <a:folHlink>
          <a:srgbClr val="663D1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CC9966"/>
        </a:lt1>
        <a:dk2>
          <a:srgbClr val="000000"/>
        </a:dk2>
        <a:lt2>
          <a:srgbClr val="666666"/>
        </a:lt2>
        <a:accent1>
          <a:srgbClr val="663D14"/>
        </a:accent1>
        <a:accent2>
          <a:srgbClr val="464C0F"/>
        </a:accent2>
        <a:accent3>
          <a:srgbClr val="E2CAB8"/>
        </a:accent3>
        <a:accent4>
          <a:srgbClr val="000000"/>
        </a:accent4>
        <a:accent5>
          <a:srgbClr val="B8AFAA"/>
        </a:accent5>
        <a:accent6>
          <a:srgbClr val="3F440C"/>
        </a:accent6>
        <a:hlink>
          <a:srgbClr val="592855"/>
        </a:hlink>
        <a:folHlink>
          <a:srgbClr val="1F394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D5803"/>
        </a:accent1>
        <a:accent2>
          <a:srgbClr val="704C28"/>
        </a:accent2>
        <a:accent3>
          <a:srgbClr val="FFFFFF"/>
        </a:accent3>
        <a:accent4>
          <a:srgbClr val="000000"/>
        </a:accent4>
        <a:accent5>
          <a:srgbClr val="D3B4AA"/>
        </a:accent5>
        <a:accent6>
          <a:srgbClr val="654423"/>
        </a:accent6>
        <a:hlink>
          <a:srgbClr val="512900"/>
        </a:hlink>
        <a:folHlink>
          <a:srgbClr val="70390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664E14"/>
        </a:accent1>
        <a:accent2>
          <a:srgbClr val="803826"/>
        </a:accent2>
        <a:accent3>
          <a:srgbClr val="FFFFFF"/>
        </a:accent3>
        <a:accent4>
          <a:srgbClr val="000000"/>
        </a:accent4>
        <a:accent5>
          <a:srgbClr val="B8B2AA"/>
        </a:accent5>
        <a:accent6>
          <a:srgbClr val="733221"/>
        </a:accent6>
        <a:hlink>
          <a:srgbClr val="464C0F"/>
        </a:hlink>
        <a:folHlink>
          <a:srgbClr val="663D1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13402E"/>
        </a:accent1>
        <a:accent2>
          <a:srgbClr val="662933"/>
        </a:accent2>
        <a:accent3>
          <a:srgbClr val="FFFFFF"/>
        </a:accent3>
        <a:accent4>
          <a:srgbClr val="000000"/>
        </a:accent4>
        <a:accent5>
          <a:srgbClr val="AAAFAD"/>
        </a:accent5>
        <a:accent6>
          <a:srgbClr val="5C242D"/>
        </a:accent6>
        <a:hlink>
          <a:srgbClr val="2D3259"/>
        </a:hlink>
        <a:folHlink>
          <a:srgbClr val="663D1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663D14"/>
        </a:accent1>
        <a:accent2>
          <a:srgbClr val="464C0F"/>
        </a:accent2>
        <a:accent3>
          <a:srgbClr val="FFFFFF"/>
        </a:accent3>
        <a:accent4>
          <a:srgbClr val="000000"/>
        </a:accent4>
        <a:accent5>
          <a:srgbClr val="B8AFAA"/>
        </a:accent5>
        <a:accent6>
          <a:srgbClr val="3F440C"/>
        </a:accent6>
        <a:hlink>
          <a:srgbClr val="592855"/>
        </a:hlink>
        <a:folHlink>
          <a:srgbClr val="1F394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CC9966"/>
      </a:lt1>
      <a:dk2>
        <a:srgbClr val="000000"/>
      </a:dk2>
      <a:lt2>
        <a:srgbClr val="666666"/>
      </a:lt2>
      <a:accent1>
        <a:srgbClr val="664E14"/>
      </a:accent1>
      <a:accent2>
        <a:srgbClr val="803826"/>
      </a:accent2>
      <a:accent3>
        <a:srgbClr val="E2CAB8"/>
      </a:accent3>
      <a:accent4>
        <a:srgbClr val="000000"/>
      </a:accent4>
      <a:accent5>
        <a:srgbClr val="B8B2AA"/>
      </a:accent5>
      <a:accent6>
        <a:srgbClr val="733221"/>
      </a:accent6>
      <a:hlink>
        <a:srgbClr val="464C0F"/>
      </a:hlink>
      <a:folHlink>
        <a:srgbClr val="663D14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CC9966"/>
        </a:lt1>
        <a:dk2>
          <a:srgbClr val="000000"/>
        </a:dk2>
        <a:lt2>
          <a:srgbClr val="666666"/>
        </a:lt2>
        <a:accent1>
          <a:srgbClr val="AD5803"/>
        </a:accent1>
        <a:accent2>
          <a:srgbClr val="704C28"/>
        </a:accent2>
        <a:accent3>
          <a:srgbClr val="E2CAB8"/>
        </a:accent3>
        <a:accent4>
          <a:srgbClr val="000000"/>
        </a:accent4>
        <a:accent5>
          <a:srgbClr val="D3B4AA"/>
        </a:accent5>
        <a:accent6>
          <a:srgbClr val="654423"/>
        </a:accent6>
        <a:hlink>
          <a:srgbClr val="512900"/>
        </a:hlink>
        <a:folHlink>
          <a:srgbClr val="70390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CC9966"/>
        </a:lt1>
        <a:dk2>
          <a:srgbClr val="000000"/>
        </a:dk2>
        <a:lt2>
          <a:srgbClr val="666666"/>
        </a:lt2>
        <a:accent1>
          <a:srgbClr val="664E14"/>
        </a:accent1>
        <a:accent2>
          <a:srgbClr val="803826"/>
        </a:accent2>
        <a:accent3>
          <a:srgbClr val="E2CAB8"/>
        </a:accent3>
        <a:accent4>
          <a:srgbClr val="000000"/>
        </a:accent4>
        <a:accent5>
          <a:srgbClr val="B8B2AA"/>
        </a:accent5>
        <a:accent6>
          <a:srgbClr val="733221"/>
        </a:accent6>
        <a:hlink>
          <a:srgbClr val="464C0F"/>
        </a:hlink>
        <a:folHlink>
          <a:srgbClr val="663D1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CC9966"/>
        </a:lt1>
        <a:dk2>
          <a:srgbClr val="000000"/>
        </a:dk2>
        <a:lt2>
          <a:srgbClr val="666666"/>
        </a:lt2>
        <a:accent1>
          <a:srgbClr val="13402E"/>
        </a:accent1>
        <a:accent2>
          <a:srgbClr val="662933"/>
        </a:accent2>
        <a:accent3>
          <a:srgbClr val="E2CAB8"/>
        </a:accent3>
        <a:accent4>
          <a:srgbClr val="000000"/>
        </a:accent4>
        <a:accent5>
          <a:srgbClr val="AAAFAD"/>
        </a:accent5>
        <a:accent6>
          <a:srgbClr val="5C242D"/>
        </a:accent6>
        <a:hlink>
          <a:srgbClr val="2D3259"/>
        </a:hlink>
        <a:folHlink>
          <a:srgbClr val="663D1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CC9966"/>
        </a:lt1>
        <a:dk2>
          <a:srgbClr val="000000"/>
        </a:dk2>
        <a:lt2>
          <a:srgbClr val="666666"/>
        </a:lt2>
        <a:accent1>
          <a:srgbClr val="663D14"/>
        </a:accent1>
        <a:accent2>
          <a:srgbClr val="464C0F"/>
        </a:accent2>
        <a:accent3>
          <a:srgbClr val="E2CAB8"/>
        </a:accent3>
        <a:accent4>
          <a:srgbClr val="000000"/>
        </a:accent4>
        <a:accent5>
          <a:srgbClr val="B8AFAA"/>
        </a:accent5>
        <a:accent6>
          <a:srgbClr val="3F440C"/>
        </a:accent6>
        <a:hlink>
          <a:srgbClr val="592855"/>
        </a:hlink>
        <a:folHlink>
          <a:srgbClr val="1F394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D5803"/>
        </a:accent1>
        <a:accent2>
          <a:srgbClr val="704C28"/>
        </a:accent2>
        <a:accent3>
          <a:srgbClr val="FFFFFF"/>
        </a:accent3>
        <a:accent4>
          <a:srgbClr val="000000"/>
        </a:accent4>
        <a:accent5>
          <a:srgbClr val="D3B4AA"/>
        </a:accent5>
        <a:accent6>
          <a:srgbClr val="654423"/>
        </a:accent6>
        <a:hlink>
          <a:srgbClr val="512900"/>
        </a:hlink>
        <a:folHlink>
          <a:srgbClr val="70390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664E14"/>
        </a:accent1>
        <a:accent2>
          <a:srgbClr val="803826"/>
        </a:accent2>
        <a:accent3>
          <a:srgbClr val="FFFFFF"/>
        </a:accent3>
        <a:accent4>
          <a:srgbClr val="000000"/>
        </a:accent4>
        <a:accent5>
          <a:srgbClr val="B8B2AA"/>
        </a:accent5>
        <a:accent6>
          <a:srgbClr val="733221"/>
        </a:accent6>
        <a:hlink>
          <a:srgbClr val="464C0F"/>
        </a:hlink>
        <a:folHlink>
          <a:srgbClr val="663D1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13402E"/>
        </a:accent1>
        <a:accent2>
          <a:srgbClr val="662933"/>
        </a:accent2>
        <a:accent3>
          <a:srgbClr val="FFFFFF"/>
        </a:accent3>
        <a:accent4>
          <a:srgbClr val="000000"/>
        </a:accent4>
        <a:accent5>
          <a:srgbClr val="AAAFAD"/>
        </a:accent5>
        <a:accent6>
          <a:srgbClr val="5C242D"/>
        </a:accent6>
        <a:hlink>
          <a:srgbClr val="2D3259"/>
        </a:hlink>
        <a:folHlink>
          <a:srgbClr val="663D1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663D14"/>
        </a:accent1>
        <a:accent2>
          <a:srgbClr val="464C0F"/>
        </a:accent2>
        <a:accent3>
          <a:srgbClr val="FFFFFF"/>
        </a:accent3>
        <a:accent4>
          <a:srgbClr val="000000"/>
        </a:accent4>
        <a:accent5>
          <a:srgbClr val="B8AFAA"/>
        </a:accent5>
        <a:accent6>
          <a:srgbClr val="3F440C"/>
        </a:accent6>
        <a:hlink>
          <a:srgbClr val="592855"/>
        </a:hlink>
        <a:folHlink>
          <a:srgbClr val="1F394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chri_0152_slide</Template>
  <TotalTime>191</TotalTime>
  <Words>4808</Words>
  <Application>Microsoft Office PowerPoint</Application>
  <PresentationFormat>On-screen Show (4:3)</PresentationFormat>
  <Paragraphs>1204</Paragraphs>
  <Slides>203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203</vt:i4>
      </vt:variant>
    </vt:vector>
  </HeadingPairs>
  <TitlesOfParts>
    <vt:vector size="206" baseType="lpstr">
      <vt:lpstr>Arial</vt:lpstr>
      <vt:lpstr>chri_0152_slide</vt:lpstr>
      <vt:lpstr>1_Default Design</vt:lpstr>
      <vt:lpstr>Genesis Chapter Twenty-four</vt:lpstr>
      <vt:lpstr>Genesis 24:1</vt:lpstr>
      <vt:lpstr>Genesis 24:1</vt:lpstr>
      <vt:lpstr>Genesis 24:1</vt:lpstr>
      <vt:lpstr>Genesis 24:1</vt:lpstr>
      <vt:lpstr>Genesis 24:2</vt:lpstr>
      <vt:lpstr>Genesis 24:2</vt:lpstr>
      <vt:lpstr>Genesis 24:3</vt:lpstr>
      <vt:lpstr>Genesis 24:3</vt:lpstr>
      <vt:lpstr>Genesis 24:4</vt:lpstr>
      <vt:lpstr>Genesis 24:4</vt:lpstr>
      <vt:lpstr>Genesis 24:5</vt:lpstr>
      <vt:lpstr>Genesis 24:5</vt:lpstr>
      <vt:lpstr>Genesis 24:5</vt:lpstr>
      <vt:lpstr>Genesis 24:5</vt:lpstr>
      <vt:lpstr>Genesis 24:6</vt:lpstr>
      <vt:lpstr>Genesis 24:6</vt:lpstr>
      <vt:lpstr>Genesis 24:7</vt:lpstr>
      <vt:lpstr>Genesis 24:7</vt:lpstr>
      <vt:lpstr>Genesis 24:7</vt:lpstr>
      <vt:lpstr>Genesis 24:7</vt:lpstr>
      <vt:lpstr>Genesis 24:8</vt:lpstr>
      <vt:lpstr>Genesis 24:8</vt:lpstr>
      <vt:lpstr>Genesis 24:8</vt:lpstr>
      <vt:lpstr>Genesis 24:8</vt:lpstr>
      <vt:lpstr>Genesis 24:9</vt:lpstr>
      <vt:lpstr>Genesis 24:9</vt:lpstr>
      <vt:lpstr>Genesis 24:10</vt:lpstr>
      <vt:lpstr>Genesis 24:10</vt:lpstr>
      <vt:lpstr>Genesis 24:10</vt:lpstr>
      <vt:lpstr>Genesis 24:10</vt:lpstr>
      <vt:lpstr>Genesis 24:10</vt:lpstr>
      <vt:lpstr>Genesis 24:10</vt:lpstr>
      <vt:lpstr>Genesis 24:11</vt:lpstr>
      <vt:lpstr>Genesis 24:11</vt:lpstr>
      <vt:lpstr>Genesis 24:12</vt:lpstr>
      <vt:lpstr>Genesis 24:12</vt:lpstr>
      <vt:lpstr>Genesis 24:13</vt:lpstr>
      <vt:lpstr>Genesis 24:13</vt:lpstr>
      <vt:lpstr>Genesis 24:14</vt:lpstr>
      <vt:lpstr>Genesis 24:14</vt:lpstr>
      <vt:lpstr>Genesis 24:14</vt:lpstr>
      <vt:lpstr>Genesis 24:14</vt:lpstr>
      <vt:lpstr>Genesis 24:14</vt:lpstr>
      <vt:lpstr>Genesis 24:14</vt:lpstr>
      <vt:lpstr>Genesis 24:14</vt:lpstr>
      <vt:lpstr>Genesis 24:14</vt:lpstr>
      <vt:lpstr>Genesis 24:15</vt:lpstr>
      <vt:lpstr>Genesis 24:15</vt:lpstr>
      <vt:lpstr>Genesis 24:16</vt:lpstr>
      <vt:lpstr>Genesis 24:16</vt:lpstr>
      <vt:lpstr>Genesis 24:16</vt:lpstr>
      <vt:lpstr>Genesis 24:16</vt:lpstr>
      <vt:lpstr>Genesis 24:17</vt:lpstr>
      <vt:lpstr>Genesis 24:17</vt:lpstr>
      <vt:lpstr>Genesis 24:18</vt:lpstr>
      <vt:lpstr>Genesis 24:18</vt:lpstr>
      <vt:lpstr>Genesis 24:18</vt:lpstr>
      <vt:lpstr>Genesis 24:18</vt:lpstr>
      <vt:lpstr>Genesis 24:19</vt:lpstr>
      <vt:lpstr>Genesis 24:19</vt:lpstr>
      <vt:lpstr>Genesis 24:20</vt:lpstr>
      <vt:lpstr>Genesis 24:20</vt:lpstr>
      <vt:lpstr>Genesis 24:21</vt:lpstr>
      <vt:lpstr>Genesis 24:21</vt:lpstr>
      <vt:lpstr>Genesis 24:22</vt:lpstr>
      <vt:lpstr>Genesis 24:22</vt:lpstr>
      <vt:lpstr>Genesis 24:23</vt:lpstr>
      <vt:lpstr>Genesis 24:23</vt:lpstr>
      <vt:lpstr>Genesis 24:23</vt:lpstr>
      <vt:lpstr>Genesis 24:23</vt:lpstr>
      <vt:lpstr>Genesis 24:24</vt:lpstr>
      <vt:lpstr>Genesis 24:24</vt:lpstr>
      <vt:lpstr>Genesis 24:25</vt:lpstr>
      <vt:lpstr>Genesis 24:25</vt:lpstr>
      <vt:lpstr>Genesis 24:26</vt:lpstr>
      <vt:lpstr>Genesis 24:26</vt:lpstr>
      <vt:lpstr>Genesis 24:27</vt:lpstr>
      <vt:lpstr>Genesis 24:27</vt:lpstr>
      <vt:lpstr>Genesis 24:27</vt:lpstr>
      <vt:lpstr>Genesis 24:27</vt:lpstr>
      <vt:lpstr>Genesis 24:28</vt:lpstr>
      <vt:lpstr>Genesis 24:28</vt:lpstr>
      <vt:lpstr>Genesis 24:29</vt:lpstr>
      <vt:lpstr>Genesis 24:29</vt:lpstr>
      <vt:lpstr>Genesis 24:29</vt:lpstr>
      <vt:lpstr>Genesis 24:29</vt:lpstr>
      <vt:lpstr>Genesis 24:30</vt:lpstr>
      <vt:lpstr>Genesis 24:30</vt:lpstr>
      <vt:lpstr>Genesis 24:31</vt:lpstr>
      <vt:lpstr>Genesis 24:31</vt:lpstr>
      <vt:lpstr>Genesis 24:32</vt:lpstr>
      <vt:lpstr>Genesis 24:32</vt:lpstr>
      <vt:lpstr>Genesis 24:32</vt:lpstr>
      <vt:lpstr>Genesis 24:32</vt:lpstr>
      <vt:lpstr>Genesis 24:33</vt:lpstr>
      <vt:lpstr>Genesis 24:33</vt:lpstr>
      <vt:lpstr>Genesis 24:33</vt:lpstr>
      <vt:lpstr>Genesis 24:33</vt:lpstr>
      <vt:lpstr>Genesis 24:33</vt:lpstr>
      <vt:lpstr>Genesis 24:33</vt:lpstr>
      <vt:lpstr>Genesis 24:34</vt:lpstr>
      <vt:lpstr>Genesis 24:34</vt:lpstr>
      <vt:lpstr>Genesis 24:35</vt:lpstr>
      <vt:lpstr>Genesis 24:35</vt:lpstr>
      <vt:lpstr>Genesis 24:35</vt:lpstr>
      <vt:lpstr>Genesis 24:35</vt:lpstr>
      <vt:lpstr>Genesis 24:35</vt:lpstr>
      <vt:lpstr>Genesis 24:35</vt:lpstr>
      <vt:lpstr>Genesis 24:36</vt:lpstr>
      <vt:lpstr>Genesis 24:36</vt:lpstr>
      <vt:lpstr>Genesis 24:36</vt:lpstr>
      <vt:lpstr>Genesis 24:36</vt:lpstr>
      <vt:lpstr>Genesis 24:37</vt:lpstr>
      <vt:lpstr>Genesis 24:37</vt:lpstr>
      <vt:lpstr>Genesis 24:38</vt:lpstr>
      <vt:lpstr>Genesis 24:38</vt:lpstr>
      <vt:lpstr>Genesis 24:39</vt:lpstr>
      <vt:lpstr>Genesis 24:39</vt:lpstr>
      <vt:lpstr>Genesis 24:40</vt:lpstr>
      <vt:lpstr>Genesis 24:40</vt:lpstr>
      <vt:lpstr>Genesis 24:40</vt:lpstr>
      <vt:lpstr>Genesis 24:40</vt:lpstr>
      <vt:lpstr>Genesis 24:41</vt:lpstr>
      <vt:lpstr>Genesis 24:41</vt:lpstr>
      <vt:lpstr>Genesis 24:42</vt:lpstr>
      <vt:lpstr>Genesis 24:42</vt:lpstr>
      <vt:lpstr>Genesis 24:43</vt:lpstr>
      <vt:lpstr>Genesis 24:43</vt:lpstr>
      <vt:lpstr>Genesis 24:44</vt:lpstr>
      <vt:lpstr>Genesis 24:44</vt:lpstr>
      <vt:lpstr>Genesis 24:44</vt:lpstr>
      <vt:lpstr>Genesis 24:44</vt:lpstr>
      <vt:lpstr>Genesis 24:45</vt:lpstr>
      <vt:lpstr>Genesis 24:45</vt:lpstr>
      <vt:lpstr>Genesis 24:45</vt:lpstr>
      <vt:lpstr>Genesis 24:45</vt:lpstr>
      <vt:lpstr>Genesis 24:46</vt:lpstr>
      <vt:lpstr>Genesis 24:46</vt:lpstr>
      <vt:lpstr>Genesis 24:46</vt:lpstr>
      <vt:lpstr>Genesis 24:46</vt:lpstr>
      <vt:lpstr>Genesis 24:47</vt:lpstr>
      <vt:lpstr>Genesis 24:47</vt:lpstr>
      <vt:lpstr>Genesis 24:47</vt:lpstr>
      <vt:lpstr>Genesis 24:47</vt:lpstr>
      <vt:lpstr>Genesis 24:48</vt:lpstr>
      <vt:lpstr>Genesis 24:48</vt:lpstr>
      <vt:lpstr>Genesis 24:49</vt:lpstr>
      <vt:lpstr>Genesis 24:49</vt:lpstr>
      <vt:lpstr>Genesis 24:49</vt:lpstr>
      <vt:lpstr>Genesis 24:49</vt:lpstr>
      <vt:lpstr>Genesis 24:50</vt:lpstr>
      <vt:lpstr>Genesis 24:50</vt:lpstr>
      <vt:lpstr>Genesis 24:50</vt:lpstr>
      <vt:lpstr>Genesis 24:50</vt:lpstr>
      <vt:lpstr>Genesis 24:51</vt:lpstr>
      <vt:lpstr>Genesis 24:51</vt:lpstr>
      <vt:lpstr>Genesis 24:52</vt:lpstr>
      <vt:lpstr>Genesis 24:52</vt:lpstr>
      <vt:lpstr>Genesis 24:53</vt:lpstr>
      <vt:lpstr>Genesis 24:53</vt:lpstr>
      <vt:lpstr>Genesis 24:53</vt:lpstr>
      <vt:lpstr>Genesis 24:53</vt:lpstr>
      <vt:lpstr>Genesis 24:54</vt:lpstr>
      <vt:lpstr>Genesis 24:54</vt:lpstr>
      <vt:lpstr>Genesis 24:54</vt:lpstr>
      <vt:lpstr>Genesis 24:54</vt:lpstr>
      <vt:lpstr>Genesis 24:55</vt:lpstr>
      <vt:lpstr>Genesis 24:55</vt:lpstr>
      <vt:lpstr>Genesis 24:56</vt:lpstr>
      <vt:lpstr>Genesis 24:56</vt:lpstr>
      <vt:lpstr>Genesis 24:57</vt:lpstr>
      <vt:lpstr>Genesis 24:57</vt:lpstr>
      <vt:lpstr>Genesis 24:58</vt:lpstr>
      <vt:lpstr>Genesis 24:58</vt:lpstr>
      <vt:lpstr>Genesis 24:58</vt:lpstr>
      <vt:lpstr>Genesis 24:58</vt:lpstr>
      <vt:lpstr>Genesis 24:59</vt:lpstr>
      <vt:lpstr>Genesis 24:59</vt:lpstr>
      <vt:lpstr>Genesis 24:60</vt:lpstr>
      <vt:lpstr>Genesis 24:60</vt:lpstr>
      <vt:lpstr>Genesis 24:61</vt:lpstr>
      <vt:lpstr>Genesis 24:61</vt:lpstr>
      <vt:lpstr>Genesis 24:62</vt:lpstr>
      <vt:lpstr>Genesis 24:62</vt:lpstr>
      <vt:lpstr>Genesis 24:63</vt:lpstr>
      <vt:lpstr>Genesis 24:63</vt:lpstr>
      <vt:lpstr>Genesis 24:63</vt:lpstr>
      <vt:lpstr>Genesis 24:63</vt:lpstr>
      <vt:lpstr>Genesis 24:64</vt:lpstr>
      <vt:lpstr>Genesis 24:64</vt:lpstr>
      <vt:lpstr>Genesis 24:65</vt:lpstr>
      <vt:lpstr>Genesis 24:65</vt:lpstr>
      <vt:lpstr>Genesis 24:65</vt:lpstr>
      <vt:lpstr>Genesis 24:65</vt:lpstr>
      <vt:lpstr>Genesis 24:66</vt:lpstr>
      <vt:lpstr>Genesis 24:66</vt:lpstr>
      <vt:lpstr>Genesis 24:67</vt:lpstr>
      <vt:lpstr>Genesis 24:67</vt:lpstr>
      <vt:lpstr>Genesis 24:67</vt:lpstr>
      <vt:lpstr>Genesis 24:67</vt:lpstr>
      <vt:lpstr>Genesis 24:67</vt:lpstr>
      <vt:lpstr>Genesis 24:67</vt:lpstr>
    </vt:vector>
  </TitlesOfParts>
  <Company>ODJFS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Genesis Chapter Twenty-four</dc:title>
  <dc:creator>ANDREW N. PERKINS</dc:creator>
  <cp:lastModifiedBy>ANDREW N. PERKINS</cp:lastModifiedBy>
  <cp:revision>20</cp:revision>
  <dcterms:created xsi:type="dcterms:W3CDTF">2012-10-16T12:47:25Z</dcterms:created>
  <dcterms:modified xsi:type="dcterms:W3CDTF">2012-10-16T15:59:06Z</dcterms:modified>
</cp:coreProperties>
</file>