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07" Type="http://schemas.openxmlformats.org/officeDocument/2006/relationships/presProps" Target="presProps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theme" Target="theme/theme1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9959FA-DA96-4E49-ABCC-7D5772BDC4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575EDA-FBC1-4F18-B740-913C48E6F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DCA6F-EB9B-43DB-AFBC-83C6D0080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BFC60-C085-4A1A-BFE8-9E5CA1669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73F81E-AC88-4799-B8B9-4559911FE7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89BE3-2FB8-481A-9C64-A2B757E38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2282F-57FD-4A48-B673-322425AF83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CF420-B755-4BDD-AD68-425ADA0C2D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CDC84-9E66-4C76-ABCC-90062067F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2138-D6B5-4F46-8F71-04EA65A0E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2386C-FA9E-464A-93EF-155592B50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BA78F-69B3-491E-A289-B382C8142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F8B4F-FCA7-4073-9681-07A98CD10B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9D179-03B0-483D-9DE5-220C6C2C8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82E2D-A9DB-459E-B43C-87609073E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8A3B4-2182-4957-83CE-4D6D9C1D6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371AA-810A-494A-87F2-590E592D4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3DF0B-70C0-4234-9F99-58887230E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BB0CF-6EDF-41E4-8B98-FD56417063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7E94-9CA6-4235-BB73-3C039F3CD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6413D-B3CA-4C8A-BDE7-DC21019FF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2DB96-1F67-452E-9A7E-84C33605F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153A5-F7E5-482B-AECC-67A44F2390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089A27-06E9-44A8-8EF6-1B6FE9937CD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28B0CE-8579-4861-BAE6-C0B330F5A14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Genesis Chapter Twenty-five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Who were the sons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Midian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Ephah</a:t>
            </a:r>
            <a:r>
              <a:rPr lang="en-US" dirty="0" smtClean="0"/>
              <a:t>, and </a:t>
            </a:r>
            <a:r>
              <a:rPr lang="en-US" dirty="0" err="1" smtClean="0"/>
              <a:t>Epher</a:t>
            </a:r>
            <a:r>
              <a:rPr lang="en-US" dirty="0" smtClean="0"/>
              <a:t>, and </a:t>
            </a:r>
            <a:r>
              <a:rPr lang="en-US" dirty="0" err="1" smtClean="0"/>
              <a:t>Hanoch</a:t>
            </a:r>
            <a:r>
              <a:rPr lang="en-US" dirty="0" smtClean="0"/>
              <a:t>, and </a:t>
            </a:r>
            <a:r>
              <a:rPr lang="en-US" dirty="0" err="1" smtClean="0"/>
              <a:t>Abidah</a:t>
            </a:r>
            <a:r>
              <a:rPr lang="en-US" dirty="0" smtClean="0"/>
              <a:t>, and </a:t>
            </a:r>
            <a:r>
              <a:rPr lang="en-US" dirty="0" err="1" smtClean="0"/>
              <a:t>Eldaah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Elishah</a:t>
            </a:r>
            <a:r>
              <a:rPr lang="en-US" dirty="0" smtClean="0"/>
              <a:t>, and </a:t>
            </a:r>
            <a:r>
              <a:rPr lang="en-US" dirty="0" err="1" smtClean="0"/>
              <a:t>Tarshish</a:t>
            </a:r>
            <a:r>
              <a:rPr lang="en-US" dirty="0" smtClean="0"/>
              <a:t>, </a:t>
            </a:r>
            <a:r>
              <a:rPr lang="en-US" dirty="0" err="1" smtClean="0"/>
              <a:t>Kittim</a:t>
            </a:r>
            <a:r>
              <a:rPr lang="en-US" dirty="0" smtClean="0"/>
              <a:t>, and </a:t>
            </a:r>
            <a:r>
              <a:rPr lang="en-US" dirty="0" err="1" smtClean="0"/>
              <a:t>Dodanim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Seba</a:t>
            </a:r>
            <a:r>
              <a:rPr lang="en-US" dirty="0" smtClean="0"/>
              <a:t>, and </a:t>
            </a:r>
            <a:r>
              <a:rPr lang="en-US" dirty="0" err="1" smtClean="0"/>
              <a:t>Havilah</a:t>
            </a:r>
            <a:r>
              <a:rPr lang="en-US" dirty="0" smtClean="0"/>
              <a:t>, and </a:t>
            </a:r>
            <a:r>
              <a:rPr lang="en-US" dirty="0" err="1" smtClean="0"/>
              <a:t>Sabtah</a:t>
            </a:r>
            <a:r>
              <a:rPr lang="en-US" dirty="0" smtClean="0"/>
              <a:t>, and </a:t>
            </a:r>
            <a:r>
              <a:rPr lang="en-US" dirty="0" err="1" smtClean="0"/>
              <a:t>Raamah</a:t>
            </a:r>
            <a:r>
              <a:rPr lang="en-US" dirty="0" smtClean="0"/>
              <a:t>, and </a:t>
            </a:r>
            <a:r>
              <a:rPr lang="en-US" dirty="0" err="1" smtClean="0"/>
              <a:t>Sabtechah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50. What did Esau do after Jacob gave him bread and pottage of </a:t>
            </a:r>
            <a:r>
              <a:rPr lang="en-US" dirty="0" err="1" smtClean="0"/>
              <a:t>lentiles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laughed in his heart, for he intended not to honor his </a:t>
            </a:r>
            <a:r>
              <a:rPr lang="en-US" dirty="0" smtClean="0"/>
              <a:t>word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fed his dogs with Jacob’s </a:t>
            </a:r>
            <a:r>
              <a:rPr lang="en-US" dirty="0" smtClean="0"/>
              <a:t>pottage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did eat and drink, and rose up, and went his way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50. What did Esau do after Jacob gave him bread and pottage of </a:t>
            </a:r>
            <a:r>
              <a:rPr lang="en-US" dirty="0" err="1" smtClean="0"/>
              <a:t>lentiles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did eat and drink, and rose up, and went his way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51. What attitude did Esau have for his birthright?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Esau despised his </a:t>
            </a:r>
            <a:r>
              <a:rPr lang="en-US" dirty="0" smtClean="0"/>
              <a:t>birthright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Esau cherished his birthright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Esau cared not for his birthright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51. What attitude did Esau have for his birthright?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Esau despised his birthright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Who were the sons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Midian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Ephah</a:t>
            </a:r>
            <a:r>
              <a:rPr lang="en-US" dirty="0" smtClean="0"/>
              <a:t>, and </a:t>
            </a:r>
            <a:r>
              <a:rPr lang="en-US" dirty="0" err="1" smtClean="0"/>
              <a:t>Epher</a:t>
            </a:r>
            <a:r>
              <a:rPr lang="en-US" dirty="0" smtClean="0"/>
              <a:t>, and </a:t>
            </a:r>
            <a:r>
              <a:rPr lang="en-US" dirty="0" err="1" smtClean="0"/>
              <a:t>Hanoch</a:t>
            </a:r>
            <a:r>
              <a:rPr lang="en-US" dirty="0" smtClean="0"/>
              <a:t>, and </a:t>
            </a:r>
            <a:r>
              <a:rPr lang="en-US" dirty="0" err="1" smtClean="0"/>
              <a:t>Abidah</a:t>
            </a:r>
            <a:r>
              <a:rPr lang="en-US" dirty="0" smtClean="0"/>
              <a:t>, and </a:t>
            </a:r>
            <a:r>
              <a:rPr lang="en-US" dirty="0" err="1" smtClean="0"/>
              <a:t>Eldaah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Abraham give unto Isaac?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sheep, and oxen, and menservants, and </a:t>
            </a:r>
            <a:r>
              <a:rPr lang="en-US" dirty="0" err="1" smtClean="0"/>
              <a:t>womenservants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thousand pieces of silver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all that he had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Abraham give unto Isaac?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all that he had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Abraham gave gifts unto the sons of the concubines and then did what while he yet lived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sent them away from Isaac his son, eastward, unto the east country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blessed them and taught them to serve the LORD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took wives for them of the daughters of the Canaanites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Abraham gave gifts unto the sons of the concubines and then did what while he yet lived?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sent them away from Isaac his son, eastward, unto the east country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are the days of the years of Abraham's life which he lived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two hundred and five years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an hundred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twoscore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eight years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an hundred threescore and fifteen years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are the days of the years of Abraham's life which he lived?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an hundred threescore and fifteen years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Abraham give up when he died in a good old age, an old man, and full of years; and was gathered to his people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his soul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ghost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spirit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Abraham give up when he died in a good old age, an old man, and full of years; and was gathered to his people?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ghost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25:1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What was the name of the wife Abraham took after the death of Sarah?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Milcah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</a:t>
            </a:r>
            <a:r>
              <a:rPr lang="en-US" dirty="0" err="1" smtClean="0"/>
              <a:t>Keturah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Reumah</a:t>
            </a:r>
            <a:endParaRPr lang="en-US" dirty="0" smtClean="0"/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Where did Abraham’s sons Isaac and Ishmael bury him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a grove Abraham planted in Beersheba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plain of Jordan, even as the garden of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cave of </a:t>
            </a:r>
            <a:r>
              <a:rPr lang="en-US" dirty="0" err="1" smtClean="0"/>
              <a:t>Machpelah</a:t>
            </a:r>
            <a:r>
              <a:rPr lang="en-US" dirty="0" smtClean="0"/>
              <a:t>, in the field of </a:t>
            </a:r>
            <a:r>
              <a:rPr lang="en-US" dirty="0" err="1" smtClean="0"/>
              <a:t>Ephron</a:t>
            </a:r>
            <a:r>
              <a:rPr lang="en-US" dirty="0" smtClean="0"/>
              <a:t> the son of </a:t>
            </a:r>
            <a:r>
              <a:rPr lang="en-US" dirty="0" err="1" smtClean="0"/>
              <a:t>Zohar</a:t>
            </a:r>
            <a:r>
              <a:rPr lang="en-US" dirty="0" smtClean="0"/>
              <a:t> the Hittite, which is before </a:t>
            </a:r>
            <a:r>
              <a:rPr lang="en-US" dirty="0" err="1" smtClean="0"/>
              <a:t>Mamre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Where did Abraham’s sons Isaac and Ishmael bury him?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cave of </a:t>
            </a:r>
            <a:r>
              <a:rPr lang="en-US" dirty="0" err="1" smtClean="0"/>
              <a:t>Machpelah</a:t>
            </a:r>
            <a:r>
              <a:rPr lang="en-US" dirty="0" smtClean="0"/>
              <a:t>, in the field of </a:t>
            </a:r>
            <a:r>
              <a:rPr lang="en-US" dirty="0" err="1" smtClean="0"/>
              <a:t>Ephron</a:t>
            </a:r>
            <a:r>
              <a:rPr lang="en-US" dirty="0" smtClean="0"/>
              <a:t> the son of </a:t>
            </a:r>
            <a:r>
              <a:rPr lang="en-US" dirty="0" err="1" smtClean="0"/>
              <a:t>Zohar</a:t>
            </a:r>
            <a:r>
              <a:rPr lang="en-US" dirty="0" smtClean="0"/>
              <a:t> the Hittite, which is before </a:t>
            </a:r>
            <a:r>
              <a:rPr lang="en-US" dirty="0" err="1" smtClean="0"/>
              <a:t>Mamre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From whom did Abraham purchased the field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son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Zohar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sons of </a:t>
            </a:r>
            <a:r>
              <a:rPr lang="en-US" dirty="0" err="1" smtClean="0"/>
              <a:t>Heth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Abimelech</a:t>
            </a:r>
            <a:r>
              <a:rPr lang="en-US" dirty="0" smtClean="0"/>
              <a:t> the Philistine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Melchizedek king of Salem and the priest of the most high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From whom did Abraham purchased the field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son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Zohar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sons of </a:t>
            </a:r>
            <a:r>
              <a:rPr lang="en-US" dirty="0" err="1" smtClean="0"/>
              <a:t>Heth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Who was buried in the same place as Abraham?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his father </a:t>
            </a:r>
            <a:r>
              <a:rPr lang="en-US" dirty="0" err="1" smtClean="0"/>
              <a:t>Terah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Sarah his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Haran his brother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Who was buried in the same place as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Sarah his wife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God do after the death of Abraham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God blessed his son Isaac</a:t>
            </a:r>
          </a:p>
          <a:p>
            <a:pPr marL="457200" indent="-457200">
              <a:buAutoNum type="alphaU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God spoke to his son Isaac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C. God made a covenant with his son Isaac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God do after the death of Abraham?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God blessed his son Isaac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Where did Isaac dwelt after the death of his father Abraham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at Beersheba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by the well </a:t>
            </a:r>
            <a:r>
              <a:rPr lang="en-US" dirty="0" err="1" smtClean="0"/>
              <a:t>Lahairoi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Philistines' land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Where did Isaac dwelt after the death of his father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by the well </a:t>
            </a:r>
            <a:r>
              <a:rPr lang="en-US" dirty="0" err="1" smtClean="0"/>
              <a:t>Lahairoi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was the name of the wife Abraham took after the death of Sarah?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</a:t>
            </a:r>
            <a:r>
              <a:rPr lang="en-US" dirty="0" err="1" smtClean="0"/>
              <a:t>Keturah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Who is the mother of Ishmael, Abraham's 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Keturah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Milcah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Hagar the Egyptian, Sarah's handmaid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Who is the mother of Ishmael, Abraham's son?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Hagar the Egyptian, Sarah's handmaid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25:13-15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Who are the sons of Ishmael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en-US" dirty="0"/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Almodad</a:t>
            </a:r>
            <a:r>
              <a:rPr lang="en-US" dirty="0" smtClean="0"/>
              <a:t>, and </a:t>
            </a:r>
            <a:r>
              <a:rPr lang="en-US" dirty="0" err="1" smtClean="0"/>
              <a:t>Sheleph</a:t>
            </a:r>
            <a:r>
              <a:rPr lang="en-US" dirty="0" smtClean="0"/>
              <a:t>, and </a:t>
            </a:r>
            <a:r>
              <a:rPr lang="en-US" dirty="0" err="1" smtClean="0"/>
              <a:t>Hazarmaveth</a:t>
            </a:r>
            <a:r>
              <a:rPr lang="en-US" dirty="0" smtClean="0"/>
              <a:t>, and </a:t>
            </a:r>
            <a:r>
              <a:rPr lang="en-US" dirty="0" err="1" smtClean="0"/>
              <a:t>Jerah</a:t>
            </a:r>
            <a:r>
              <a:rPr lang="en-US" dirty="0" smtClean="0"/>
              <a:t>, and </a:t>
            </a:r>
            <a:r>
              <a:rPr lang="en-US" dirty="0" err="1" smtClean="0"/>
              <a:t>Hadoram</a:t>
            </a:r>
            <a:r>
              <a:rPr lang="en-US" dirty="0" smtClean="0"/>
              <a:t>, and </a:t>
            </a:r>
            <a:r>
              <a:rPr lang="en-US" dirty="0" err="1" smtClean="0"/>
              <a:t>Uzal</a:t>
            </a:r>
            <a:r>
              <a:rPr lang="en-US" dirty="0" smtClean="0"/>
              <a:t>, and </a:t>
            </a:r>
            <a:r>
              <a:rPr lang="en-US" dirty="0" err="1" smtClean="0"/>
              <a:t>Diklah</a:t>
            </a:r>
            <a:r>
              <a:rPr lang="en-US" dirty="0" smtClean="0"/>
              <a:t>, and </a:t>
            </a:r>
            <a:r>
              <a:rPr lang="en-US" dirty="0" err="1" smtClean="0"/>
              <a:t>Obal</a:t>
            </a:r>
            <a:r>
              <a:rPr lang="en-US" dirty="0" smtClean="0"/>
              <a:t>, and </a:t>
            </a:r>
            <a:r>
              <a:rPr lang="en-US" dirty="0" err="1" smtClean="0"/>
              <a:t>Abimael</a:t>
            </a:r>
            <a:r>
              <a:rPr lang="en-US" dirty="0" smtClean="0"/>
              <a:t>, and Sheba, and </a:t>
            </a:r>
            <a:r>
              <a:rPr lang="en-US" dirty="0" err="1" smtClean="0"/>
              <a:t>Ophir</a:t>
            </a:r>
            <a:r>
              <a:rPr lang="en-US" dirty="0" smtClean="0"/>
              <a:t>, and </a:t>
            </a:r>
            <a:r>
              <a:rPr lang="en-US" dirty="0" err="1" smtClean="0"/>
              <a:t>Havilah</a:t>
            </a:r>
            <a:r>
              <a:rPr lang="en-US" dirty="0" smtClean="0"/>
              <a:t>, and </a:t>
            </a:r>
            <a:r>
              <a:rPr lang="en-US" dirty="0" err="1" smtClean="0"/>
              <a:t>Jobab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Nebajoth</a:t>
            </a:r>
            <a:r>
              <a:rPr lang="en-US" dirty="0" smtClean="0"/>
              <a:t>; and </a:t>
            </a:r>
            <a:r>
              <a:rPr lang="en-US" dirty="0" err="1" smtClean="0"/>
              <a:t>Kedar</a:t>
            </a:r>
            <a:r>
              <a:rPr lang="en-US" dirty="0" smtClean="0"/>
              <a:t>, and </a:t>
            </a:r>
            <a:r>
              <a:rPr lang="en-US" dirty="0" err="1" smtClean="0"/>
              <a:t>Adbeel</a:t>
            </a:r>
            <a:r>
              <a:rPr lang="en-US" dirty="0" smtClean="0"/>
              <a:t>, and </a:t>
            </a:r>
            <a:r>
              <a:rPr lang="en-US" dirty="0" err="1" smtClean="0"/>
              <a:t>Mibsam</a:t>
            </a:r>
            <a:r>
              <a:rPr lang="en-US" dirty="0" smtClean="0"/>
              <a:t>, and </a:t>
            </a:r>
            <a:r>
              <a:rPr lang="en-US" dirty="0" err="1" smtClean="0"/>
              <a:t>Mishma</a:t>
            </a:r>
            <a:r>
              <a:rPr lang="en-US" dirty="0" smtClean="0"/>
              <a:t>, and </a:t>
            </a:r>
            <a:r>
              <a:rPr lang="en-US" dirty="0" err="1" smtClean="0"/>
              <a:t>Dumah</a:t>
            </a:r>
            <a:r>
              <a:rPr lang="en-US" dirty="0" smtClean="0"/>
              <a:t>, and Massa, </a:t>
            </a:r>
            <a:r>
              <a:rPr lang="en-US" dirty="0" err="1" smtClean="0"/>
              <a:t>Hadar</a:t>
            </a:r>
            <a:r>
              <a:rPr lang="en-US" dirty="0" smtClean="0"/>
              <a:t>, and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Jetur</a:t>
            </a:r>
            <a:r>
              <a:rPr lang="en-US" dirty="0" smtClean="0"/>
              <a:t>, </a:t>
            </a:r>
            <a:r>
              <a:rPr lang="en-US" dirty="0" err="1" smtClean="0"/>
              <a:t>Naphish</a:t>
            </a:r>
            <a:r>
              <a:rPr lang="en-US" dirty="0" smtClean="0"/>
              <a:t>, and </a:t>
            </a:r>
            <a:r>
              <a:rPr lang="en-US" dirty="0" err="1" smtClean="0"/>
              <a:t>Kedemah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Uz</a:t>
            </a:r>
            <a:r>
              <a:rPr lang="en-US" dirty="0" smtClean="0"/>
              <a:t>, and </a:t>
            </a:r>
            <a:r>
              <a:rPr lang="en-US" dirty="0" err="1" smtClean="0"/>
              <a:t>Hul</a:t>
            </a:r>
            <a:r>
              <a:rPr lang="en-US" dirty="0" smtClean="0"/>
              <a:t>, and </a:t>
            </a:r>
            <a:r>
              <a:rPr lang="en-US" dirty="0" err="1" smtClean="0"/>
              <a:t>Gether</a:t>
            </a:r>
            <a:r>
              <a:rPr lang="en-US" dirty="0" smtClean="0"/>
              <a:t>, and Mash, and Elam, and </a:t>
            </a:r>
            <a:r>
              <a:rPr lang="en-US" dirty="0" err="1" smtClean="0"/>
              <a:t>Asshur</a:t>
            </a:r>
            <a:r>
              <a:rPr lang="en-US" dirty="0" smtClean="0"/>
              <a:t>, and </a:t>
            </a:r>
            <a:r>
              <a:rPr lang="en-US" dirty="0" err="1" smtClean="0"/>
              <a:t>Arphaxad</a:t>
            </a:r>
            <a:r>
              <a:rPr lang="en-US" dirty="0" smtClean="0"/>
              <a:t>, and </a:t>
            </a:r>
            <a:r>
              <a:rPr lang="en-US" dirty="0" err="1" smtClean="0"/>
              <a:t>Lud</a:t>
            </a:r>
            <a:r>
              <a:rPr lang="en-US" dirty="0" smtClean="0"/>
              <a:t>, and Aram, and </a:t>
            </a:r>
            <a:r>
              <a:rPr lang="en-US" dirty="0" err="1" smtClean="0"/>
              <a:t>Pathrusim</a:t>
            </a:r>
            <a:r>
              <a:rPr lang="en-US" dirty="0" smtClean="0"/>
              <a:t>, and </a:t>
            </a:r>
            <a:r>
              <a:rPr lang="en-US" dirty="0" err="1" smtClean="0"/>
              <a:t>Casluhim</a:t>
            </a:r>
            <a:r>
              <a:rPr lang="en-US" dirty="0" smtClean="0"/>
              <a:t>, and </a:t>
            </a:r>
            <a:r>
              <a:rPr lang="en-US" dirty="0" err="1" smtClean="0"/>
              <a:t>Caphtorim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25:13-15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Who are the sons of Ishmael?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Nebajoth</a:t>
            </a:r>
            <a:r>
              <a:rPr lang="en-US" dirty="0" smtClean="0"/>
              <a:t>; and </a:t>
            </a:r>
            <a:r>
              <a:rPr lang="en-US" dirty="0" err="1" smtClean="0"/>
              <a:t>Kedar</a:t>
            </a:r>
            <a:r>
              <a:rPr lang="en-US" dirty="0" smtClean="0"/>
              <a:t>, and </a:t>
            </a:r>
            <a:r>
              <a:rPr lang="en-US" dirty="0" err="1" smtClean="0"/>
              <a:t>Adbeel</a:t>
            </a:r>
            <a:r>
              <a:rPr lang="en-US" dirty="0" smtClean="0"/>
              <a:t>, and </a:t>
            </a:r>
            <a:r>
              <a:rPr lang="en-US" dirty="0" err="1" smtClean="0"/>
              <a:t>Mibsam</a:t>
            </a:r>
            <a:r>
              <a:rPr lang="en-US" dirty="0" smtClean="0"/>
              <a:t>, and </a:t>
            </a:r>
            <a:r>
              <a:rPr lang="en-US" dirty="0" err="1" smtClean="0"/>
              <a:t>Mishma</a:t>
            </a:r>
            <a:r>
              <a:rPr lang="en-US" dirty="0" smtClean="0"/>
              <a:t>, and </a:t>
            </a:r>
            <a:r>
              <a:rPr lang="en-US" dirty="0" err="1" smtClean="0"/>
              <a:t>Dumah</a:t>
            </a:r>
            <a:r>
              <a:rPr lang="en-US" dirty="0" smtClean="0"/>
              <a:t>, and Massa, </a:t>
            </a:r>
            <a:r>
              <a:rPr lang="en-US" dirty="0" err="1" smtClean="0"/>
              <a:t>Hadar</a:t>
            </a:r>
            <a:r>
              <a:rPr lang="en-US" dirty="0" smtClean="0"/>
              <a:t>, and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Jetur</a:t>
            </a:r>
            <a:r>
              <a:rPr lang="en-US" dirty="0" smtClean="0"/>
              <a:t>, </a:t>
            </a:r>
            <a:r>
              <a:rPr lang="en-US" dirty="0" err="1" smtClean="0"/>
              <a:t>Naphish</a:t>
            </a:r>
            <a:r>
              <a:rPr lang="en-US" dirty="0" smtClean="0"/>
              <a:t>, and </a:t>
            </a:r>
            <a:r>
              <a:rPr lang="en-US" dirty="0" err="1" smtClean="0"/>
              <a:t>Kedemah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How many sons did Ishmael have?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twelve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seven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How many sons did Ishmael have?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twelve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are the years of the life of Ishmael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two hundred and five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hundred threescore and fifteen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hundred and thirty and seven years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are the years of the life of Ishmael?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hundred and thirty and seven years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Where did the children of Ishmael dwell?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dwelt from </a:t>
            </a:r>
            <a:r>
              <a:rPr lang="en-US" dirty="0" err="1" smtClean="0"/>
              <a:t>Havilah</a:t>
            </a:r>
            <a:r>
              <a:rPr lang="en-US" dirty="0" smtClean="0"/>
              <a:t> unto </a:t>
            </a:r>
            <a:r>
              <a:rPr lang="en-US" dirty="0" err="1" smtClean="0"/>
              <a:t>Shur</a:t>
            </a:r>
            <a:r>
              <a:rPr lang="en-US" dirty="0" smtClean="0"/>
              <a:t>, that is before Egypt, as thou </a:t>
            </a:r>
            <a:r>
              <a:rPr lang="en-US" dirty="0" err="1" smtClean="0"/>
              <a:t>goest</a:t>
            </a:r>
            <a:r>
              <a:rPr lang="en-US" dirty="0" smtClean="0"/>
              <a:t> toward Assyria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dwelt in the wilderness of </a:t>
            </a:r>
            <a:r>
              <a:rPr lang="en-US" dirty="0" err="1" smtClean="0"/>
              <a:t>Paran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dwelt in all the plain of Jordan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Where did the children of Ishmael dwell?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dwelt from </a:t>
            </a:r>
            <a:r>
              <a:rPr lang="en-US" dirty="0" err="1" smtClean="0"/>
              <a:t>Havilah</a:t>
            </a:r>
            <a:r>
              <a:rPr lang="en-US" dirty="0" smtClean="0"/>
              <a:t> unto </a:t>
            </a:r>
            <a:r>
              <a:rPr lang="en-US" dirty="0" err="1" smtClean="0"/>
              <a:t>Shur</a:t>
            </a:r>
            <a:r>
              <a:rPr lang="en-US" dirty="0" smtClean="0"/>
              <a:t>, that is before Egypt, as thou </a:t>
            </a:r>
            <a:r>
              <a:rPr lang="en-US" dirty="0" err="1" smtClean="0"/>
              <a:t>goest</a:t>
            </a:r>
            <a:r>
              <a:rPr lang="en-US" dirty="0" smtClean="0"/>
              <a:t> toward Assyria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sons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Keturah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bare to Abraham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Huz</a:t>
            </a:r>
            <a:r>
              <a:rPr lang="en-US" dirty="0" smtClean="0"/>
              <a:t>, and </a:t>
            </a:r>
            <a:r>
              <a:rPr lang="en-US" dirty="0" err="1" smtClean="0"/>
              <a:t>Buz</a:t>
            </a:r>
            <a:r>
              <a:rPr lang="en-US" dirty="0" smtClean="0"/>
              <a:t>, and </a:t>
            </a:r>
            <a:r>
              <a:rPr lang="en-US" dirty="0" err="1" smtClean="0"/>
              <a:t>Kemuel</a:t>
            </a:r>
            <a:r>
              <a:rPr lang="en-US" dirty="0" smtClean="0"/>
              <a:t>, and </a:t>
            </a:r>
            <a:r>
              <a:rPr lang="en-US" dirty="0" err="1" smtClean="0"/>
              <a:t>Chesed</a:t>
            </a:r>
            <a:r>
              <a:rPr lang="en-US" dirty="0" smtClean="0"/>
              <a:t>, and </a:t>
            </a:r>
            <a:r>
              <a:rPr lang="en-US" dirty="0" err="1" smtClean="0"/>
              <a:t>Hazo</a:t>
            </a:r>
            <a:r>
              <a:rPr lang="en-US" dirty="0" smtClean="0"/>
              <a:t>, and </a:t>
            </a:r>
            <a:r>
              <a:rPr lang="en-US" dirty="0" err="1" smtClean="0"/>
              <a:t>Pildash</a:t>
            </a:r>
            <a:r>
              <a:rPr lang="en-US" dirty="0" smtClean="0"/>
              <a:t>, and </a:t>
            </a:r>
            <a:r>
              <a:rPr lang="en-US" dirty="0" err="1" smtClean="0"/>
              <a:t>Jidlaph</a:t>
            </a:r>
            <a:r>
              <a:rPr lang="en-US" dirty="0" smtClean="0"/>
              <a:t>, and </a:t>
            </a:r>
            <a:r>
              <a:rPr lang="en-US" dirty="0" err="1" smtClean="0"/>
              <a:t>Bethuel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Tebah</a:t>
            </a:r>
            <a:r>
              <a:rPr lang="en-US" dirty="0" smtClean="0"/>
              <a:t>, and </a:t>
            </a:r>
            <a:r>
              <a:rPr lang="en-US" dirty="0" err="1" smtClean="0"/>
              <a:t>Gaham</a:t>
            </a:r>
            <a:r>
              <a:rPr lang="en-US" dirty="0" smtClean="0"/>
              <a:t>, and </a:t>
            </a:r>
            <a:r>
              <a:rPr lang="en-US" dirty="0" err="1" smtClean="0"/>
              <a:t>Thahash</a:t>
            </a:r>
            <a:r>
              <a:rPr lang="en-US" dirty="0" smtClean="0"/>
              <a:t>, and </a:t>
            </a:r>
            <a:r>
              <a:rPr lang="en-US" dirty="0" err="1" smtClean="0"/>
              <a:t>Maachah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Zimran</a:t>
            </a:r>
            <a:r>
              <a:rPr lang="en-US" dirty="0" smtClean="0"/>
              <a:t>, and </a:t>
            </a:r>
            <a:r>
              <a:rPr lang="en-US" dirty="0" err="1" smtClean="0"/>
              <a:t>Jokshan</a:t>
            </a:r>
            <a:r>
              <a:rPr lang="en-US" dirty="0" smtClean="0"/>
              <a:t>, and Medan, and </a:t>
            </a:r>
            <a:r>
              <a:rPr lang="en-US" dirty="0" err="1" smtClean="0"/>
              <a:t>Midian</a:t>
            </a:r>
            <a:r>
              <a:rPr lang="en-US" dirty="0" smtClean="0"/>
              <a:t>, and </a:t>
            </a:r>
            <a:r>
              <a:rPr lang="en-US" dirty="0" err="1" smtClean="0"/>
              <a:t>Ishbak</a:t>
            </a:r>
            <a:r>
              <a:rPr lang="en-US" dirty="0" smtClean="0"/>
              <a:t>, and </a:t>
            </a:r>
            <a:r>
              <a:rPr lang="en-US" dirty="0" err="1" smtClean="0"/>
              <a:t>Shuah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Who begat Isaac?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Lot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Terah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Who begat Isaac?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How old was Isaac when he took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wife, the daughter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Syrian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Padanaram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sister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Syrian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nine and twenty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thirty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forty years 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How old was Isaac when he took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wife, the daughter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Syrian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Padanaram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sister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Syrian?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forty years old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Why did Isaac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LORD for his wife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she was barren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he was despised in her eyes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she was a leper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Why did Isaac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LORD for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because she was barren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happened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Isaac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intreated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LORD for his wife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Rebekah</a:t>
            </a:r>
            <a:r>
              <a:rPr lang="en-US" dirty="0" smtClean="0"/>
              <a:t> his wife remained barren and gave Isaac her handmaid to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Rebekah</a:t>
            </a:r>
            <a:r>
              <a:rPr lang="en-US" dirty="0" smtClean="0"/>
              <a:t> his wife conceived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Rebekah</a:t>
            </a:r>
            <a:r>
              <a:rPr lang="en-US" dirty="0" smtClean="0"/>
              <a:t> his wife remained barren and Isaac married also her sister Leah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happened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Isaac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intreated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LORD for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Rebekah</a:t>
            </a:r>
            <a:r>
              <a:rPr lang="en-US" dirty="0" smtClean="0"/>
              <a:t> his wife conceived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did the children do when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conceived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children were miscarried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children were filled with the Holy Ghost even in her womb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children struggled together within 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did the children do when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conceived?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children struggled together within 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sons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Keturah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bare to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Zimran</a:t>
            </a:r>
            <a:r>
              <a:rPr lang="en-US" dirty="0" smtClean="0"/>
              <a:t>, and </a:t>
            </a:r>
            <a:r>
              <a:rPr lang="en-US" dirty="0" err="1" smtClean="0"/>
              <a:t>Jokshan</a:t>
            </a:r>
            <a:r>
              <a:rPr lang="en-US" dirty="0" smtClean="0"/>
              <a:t>, and Medan, and </a:t>
            </a:r>
            <a:r>
              <a:rPr lang="en-US" dirty="0" err="1" smtClean="0"/>
              <a:t>Midian</a:t>
            </a:r>
            <a:r>
              <a:rPr lang="en-US" dirty="0" smtClean="0"/>
              <a:t>, and </a:t>
            </a:r>
            <a:r>
              <a:rPr lang="en-US" dirty="0" err="1" smtClean="0"/>
              <a:t>Ishbak</a:t>
            </a:r>
            <a:r>
              <a:rPr lang="en-US" dirty="0" smtClean="0"/>
              <a:t>, and </a:t>
            </a:r>
            <a:r>
              <a:rPr lang="en-US" dirty="0" err="1" smtClean="0"/>
              <a:t>Shuah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When the children struggled together within her,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went to enquire of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offered a ram up for a burnt offering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lifted up her voice, and wept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When the children struggled together within her,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she went to enquire of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What did the LORD say unto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when she enquired about the children struggling together within her?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Two tribes are in thy womb, and two different men shall be born of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Two nations are in thy womb, and two manner of people shall be separated from thy bowels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	C. Two families are in thy womb, and two types of men shall thou bare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What did the LORD say unto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when she enquired about the children struggling together within her?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Two nations are in thy womb, and two manner of people shall be separated from thy bowels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What did the LORD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after He told her that two nations were in her womb?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one people shall be stronger than the other people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</a:t>
            </a:r>
            <a:r>
              <a:rPr lang="en-US" dirty="0" err="1" smtClean="0"/>
              <a:t>shalt</a:t>
            </a:r>
            <a:r>
              <a:rPr lang="en-US" dirty="0" smtClean="0"/>
              <a:t> be the mother of thousands of millions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thy seed possess the gate of those which hate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What did the LORD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after He told her that two nations were in her womb?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one people shall be stronger than the other people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What did the LORD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after He told her that of the two nations in her womb, the one people shall be stronger than the other people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multiplying I will multiply thy seed as the stars of the heaven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elder shall serve the younger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multiplying I will multiply thy seed as the sand which is upon the sea shore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What did the LORD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after He told her that of the two nations in her womb, the one people shall be stronger than the other people?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elder shall serve the younger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9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days to be delivered were fulfilled, what was in her womb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a son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a daughter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twins 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9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days to be delivered were fulfilled, what was in her womb?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twins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sons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Jokshan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begat?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Sheba, and </a:t>
            </a:r>
            <a:r>
              <a:rPr lang="en-US" dirty="0" err="1" smtClean="0"/>
              <a:t>Dedan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Gomer</a:t>
            </a:r>
            <a:r>
              <a:rPr lang="en-US" dirty="0" smtClean="0"/>
              <a:t>, and </a:t>
            </a:r>
            <a:r>
              <a:rPr lang="en-US" dirty="0" err="1" smtClean="0"/>
              <a:t>Magog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Madai</a:t>
            </a:r>
            <a:r>
              <a:rPr lang="en-US" dirty="0" smtClean="0"/>
              <a:t>, and </a:t>
            </a:r>
            <a:r>
              <a:rPr lang="en-US" dirty="0" err="1" smtClean="0"/>
              <a:t>Javan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How did the first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twins come out of her womb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white, all over like the fleece of a sheep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red, all over like an hairy garment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black, all over like the darkness of the night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How did the first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twins come out of her womb?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red, all over like an hairy garment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they call the first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twins that came out red, all over like an hairy garment?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Esau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Jacob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Isaac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they call the first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twins that came out red, all over like an hairy garment?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Esau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What happened when the second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twins came out of her womb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was brown, all over like the hide of a camel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was filled with the Holy Ghost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his hand took hold on Esau's heel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What happened when the second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twins came out of her womb?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his hand took hold on Esau's heel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What was the name of the second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twins, that took hold of Esau’s heel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Jacob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Isaac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Joseph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What was the name of the second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twins, that took hold of Esau’s heel?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Jacob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How old was Isaac when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Rebekan’s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twins Esau and Jacob were born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twoscore</a:t>
            </a:r>
            <a:r>
              <a:rPr lang="en-US" dirty="0" smtClean="0"/>
              <a:t> and ten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threescore years old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Threescore and ten years 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How old was Isaac when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Rebekan’s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twins Esau and Jacob were born?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threescore years old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sons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Jokshan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begat?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Sheba, and </a:t>
            </a:r>
            <a:r>
              <a:rPr lang="en-US" dirty="0" err="1" smtClean="0"/>
              <a:t>Dedan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When Isaac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boys grew: what did Esau become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cunning hunter, a man of the field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archer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mighty one in the earth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When Isaac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boys grew: what did Esau become?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cunning hunter, a man of the field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When Isaac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boys grew: what did Jacob become?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mighty hunter before the LORD.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plain man, dwelling in tents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artificer in brass and iron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When Isaac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boys grew: what did Jacob become?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plain man, dwelling in tents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Why did Isaac love Esau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he was his firstborn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he obeyed his voice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he did eat of his venison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Why did Isaac love Esau?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he did eat of his venison</a:t>
            </a:r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Which of her two sons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Jacob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Esau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loved not her sons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Which of her two sons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Jacob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What did Jacob sod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stew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pottage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his backyard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What did Jacob sod?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pottage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Who were the sons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Tubal, and </a:t>
            </a:r>
            <a:r>
              <a:rPr lang="en-US" dirty="0" err="1" smtClean="0"/>
              <a:t>Meshech</a:t>
            </a:r>
            <a:r>
              <a:rPr lang="en-US" dirty="0" smtClean="0"/>
              <a:t>, and </a:t>
            </a:r>
            <a:r>
              <a:rPr lang="en-US" dirty="0" err="1" smtClean="0"/>
              <a:t>Tiras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Asshurim</a:t>
            </a:r>
            <a:r>
              <a:rPr lang="en-US" dirty="0" smtClean="0"/>
              <a:t>, and </a:t>
            </a:r>
            <a:r>
              <a:rPr lang="en-US" dirty="0" err="1" smtClean="0"/>
              <a:t>Letushim</a:t>
            </a:r>
            <a:r>
              <a:rPr lang="en-US" dirty="0" smtClean="0"/>
              <a:t>, and </a:t>
            </a:r>
            <a:r>
              <a:rPr lang="en-US" dirty="0" err="1" smtClean="0"/>
              <a:t>Leummim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Ashkenaz</a:t>
            </a:r>
            <a:r>
              <a:rPr lang="en-US" dirty="0" smtClean="0"/>
              <a:t>, and </a:t>
            </a:r>
            <a:r>
              <a:rPr lang="en-US" dirty="0" err="1" smtClean="0"/>
              <a:t>Riphath</a:t>
            </a:r>
            <a:r>
              <a:rPr lang="en-US" dirty="0" smtClean="0"/>
              <a:t>, and </a:t>
            </a:r>
            <a:r>
              <a:rPr lang="en-US" dirty="0" err="1" smtClean="0"/>
              <a:t>Togarmah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What was Esau, when he came from the field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exhausted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famished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faint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What was Esau, when he came from the field?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faint</a:t>
            </a:r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41. What did Esau say to Jacob because he was faint?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Feed me, I pray thee, with that same red </a:t>
            </a:r>
            <a:r>
              <a:rPr lang="en-US" dirty="0" smtClean="0"/>
              <a:t>pottage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Let me, I pray thee, drink a little water of thy </a:t>
            </a:r>
            <a:r>
              <a:rPr lang="en-US" dirty="0" smtClean="0"/>
              <a:t>pitcher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fetch a morsel of bread as I rest myself under the tree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41. What did Esau say to Jacob because he was faint?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Feed me, I pray thee, with that same red pottage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42. What name was Esau called because of the red pottage?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Lahairoi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Beerlahairoi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Edom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42. What name was Esau called because of the red pottage?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Edom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43. What did Jacob say, after Esau wanted fed with the red pottage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teach me to be a cunning </a:t>
            </a:r>
            <a:r>
              <a:rPr lang="en-US" dirty="0" smtClean="0"/>
              <a:t>hunter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Sell me this day thy </a:t>
            </a:r>
            <a:r>
              <a:rPr lang="en-US" dirty="0" smtClean="0"/>
              <a:t>birthright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trade me venison for the pottage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43. What did Jacob say, after Esau wanted fed with the red pottage?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Sell me this day thy birthright</a:t>
            </a: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44. What did Esau say was his condition, after Jacob wanted his birthright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Behold, I am at the point of </a:t>
            </a:r>
            <a:r>
              <a:rPr lang="en-US" dirty="0" smtClean="0"/>
              <a:t>starvation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Behold, I go the way of all the </a:t>
            </a:r>
            <a:r>
              <a:rPr lang="en-US" dirty="0" smtClean="0"/>
              <a:t>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Behold, I am at the point to die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44. What did Esau say was his condition, after Jacob wanted his birthright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Behold, I am at the point to die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Who were the sons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Dedan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Asshurim</a:t>
            </a:r>
            <a:r>
              <a:rPr lang="en-US" dirty="0" smtClean="0"/>
              <a:t>, and </a:t>
            </a:r>
            <a:r>
              <a:rPr lang="en-US" dirty="0" err="1" smtClean="0"/>
              <a:t>Letushim</a:t>
            </a:r>
            <a:r>
              <a:rPr lang="en-US" dirty="0" smtClean="0"/>
              <a:t>, and </a:t>
            </a:r>
            <a:r>
              <a:rPr lang="en-US" dirty="0" err="1" smtClean="0"/>
              <a:t>Leummim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45. What did Esau say about his birthright because he was at the point to die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what profit shall this birthright do to </a:t>
            </a:r>
            <a:r>
              <a:rPr lang="en-US" dirty="0" smtClean="0"/>
              <a:t>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this birthright has no value to </a:t>
            </a:r>
            <a:r>
              <a:rPr lang="en-US" dirty="0" smtClean="0"/>
              <a:t>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</a:t>
            </a:r>
            <a:r>
              <a:rPr lang="en-US" dirty="0" smtClean="0"/>
              <a:t>. this birthright yields nothing for 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45. What did Esau say about his birthright because he was at the point to die?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what profit shall this birthright do to 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46. What did Jacob say to Esau, after Esau said, what profit shall this birthright do to me?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will call a servant to be a </a:t>
            </a:r>
            <a:r>
              <a:rPr lang="en-US" dirty="0" smtClean="0"/>
              <a:t>witness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Swear to me this </a:t>
            </a:r>
            <a:r>
              <a:rPr lang="en-US" dirty="0" smtClean="0"/>
              <a:t>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Sure ye jest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46. What did Jacob say to Esau, after Esau said, what profit shall this birthright do to 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Swear to me this day</a:t>
            </a:r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47. What did Esau do when Jacob said, Swear to me this day regarding his birthright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called a servant to bring him a morsel of </a:t>
            </a:r>
            <a:r>
              <a:rPr lang="en-US" dirty="0" smtClean="0"/>
              <a:t>bread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 smtClean="0"/>
              <a:t>. he ran unto the herd, and </a:t>
            </a:r>
            <a:r>
              <a:rPr lang="en-US" dirty="0" err="1" smtClean="0"/>
              <a:t>fetcht</a:t>
            </a:r>
            <a:r>
              <a:rPr lang="en-US" dirty="0" smtClean="0"/>
              <a:t> a calf tender and good, and gave it unto a young man; and he hasted to dress </a:t>
            </a:r>
            <a:r>
              <a:rPr lang="en-US" dirty="0" smtClean="0"/>
              <a:t>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</a:t>
            </a:r>
            <a:r>
              <a:rPr lang="en-US" dirty="0" err="1" smtClean="0"/>
              <a:t>sware</a:t>
            </a:r>
            <a:r>
              <a:rPr lang="en-US" dirty="0" smtClean="0"/>
              <a:t> unto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47. What did Esau do when Jacob said, Swear to me this day regarding his birthright?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</a:t>
            </a:r>
            <a:r>
              <a:rPr lang="en-US" dirty="0" err="1" smtClean="0"/>
              <a:t>sware</a:t>
            </a:r>
            <a:r>
              <a:rPr lang="en-US" dirty="0" smtClean="0"/>
              <a:t> unto him</a:t>
            </a:r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48. What did Esau sell to Jacob for pottage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his birthright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his </a:t>
            </a:r>
            <a:r>
              <a:rPr lang="en-US" dirty="0" smtClean="0"/>
              <a:t>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his camel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48. What did Esau sell to Jacob for pottage?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his birthright</a:t>
            </a:r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49. What did Jacob give Esau after he gave his birthright to Jacob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butter, and milk, and a calf which he had </a:t>
            </a:r>
            <a:r>
              <a:rPr lang="en-US" dirty="0" smtClean="0"/>
              <a:t>dressed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bread and pottage of </a:t>
            </a:r>
            <a:r>
              <a:rPr lang="en-US" dirty="0" err="1" smtClean="0"/>
              <a:t>lentiles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feast, and did bake unleavened bread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25:34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49. What did Jacob give Esau after he gave his birthright to Jacob?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bread and pottage of </a:t>
            </a:r>
            <a:r>
              <a:rPr lang="en-US" dirty="0" err="1" smtClean="0"/>
              <a:t>lentiles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112</TotalTime>
  <Words>1860</Words>
  <Application>Microsoft Office PowerPoint</Application>
  <PresentationFormat>On-screen Show (4:3)</PresentationFormat>
  <Paragraphs>611</Paragraphs>
  <Slides>103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103</vt:i4>
      </vt:variant>
    </vt:vector>
  </HeadingPairs>
  <TitlesOfParts>
    <vt:vector size="105" baseType="lpstr">
      <vt:lpstr>chri_0062_slide</vt:lpstr>
      <vt:lpstr>1_Default Design</vt:lpstr>
      <vt:lpstr>Genesis Chapter Twenty-five</vt:lpstr>
      <vt:lpstr>Genesis 25:1</vt:lpstr>
      <vt:lpstr>Genesis 25:1</vt:lpstr>
      <vt:lpstr>Genesis 25:2</vt:lpstr>
      <vt:lpstr>Genesis 25:2</vt:lpstr>
      <vt:lpstr>Genesis 25:3</vt:lpstr>
      <vt:lpstr>Genesis 25:3</vt:lpstr>
      <vt:lpstr>Genesis 25:3</vt:lpstr>
      <vt:lpstr>Genesis 25:3</vt:lpstr>
      <vt:lpstr>Genesis 25:4</vt:lpstr>
      <vt:lpstr>Genesis 25:4</vt:lpstr>
      <vt:lpstr>Genesis 25:5</vt:lpstr>
      <vt:lpstr>Genesis 25:5</vt:lpstr>
      <vt:lpstr>Genesis 25:6</vt:lpstr>
      <vt:lpstr>Genesis 25:6</vt:lpstr>
      <vt:lpstr>Genesis 25:7</vt:lpstr>
      <vt:lpstr>Genesis 25:7</vt:lpstr>
      <vt:lpstr>Genesis 25:8</vt:lpstr>
      <vt:lpstr>Genesis 25:8</vt:lpstr>
      <vt:lpstr>Genesis 25:9</vt:lpstr>
      <vt:lpstr>Genesis 25:9</vt:lpstr>
      <vt:lpstr>Genesis 25:10</vt:lpstr>
      <vt:lpstr>Genesis 25:10</vt:lpstr>
      <vt:lpstr>Genesis 25:10</vt:lpstr>
      <vt:lpstr>Genesis 25:10</vt:lpstr>
      <vt:lpstr>Genesis 25:11</vt:lpstr>
      <vt:lpstr>Genesis 25:11</vt:lpstr>
      <vt:lpstr>Genesis 25:11</vt:lpstr>
      <vt:lpstr>Genesis 25:11</vt:lpstr>
      <vt:lpstr>Genesis 25:12</vt:lpstr>
      <vt:lpstr>Genesis 25:12</vt:lpstr>
      <vt:lpstr>Genesis 25:13-15</vt:lpstr>
      <vt:lpstr>Genesis 25:13-15</vt:lpstr>
      <vt:lpstr>Genesis 25:16</vt:lpstr>
      <vt:lpstr>Genesis 25:16</vt:lpstr>
      <vt:lpstr>Genesis 25:17</vt:lpstr>
      <vt:lpstr>Genesis 25:17</vt:lpstr>
      <vt:lpstr>Genesis 25:18</vt:lpstr>
      <vt:lpstr>Genesis 25:18</vt:lpstr>
      <vt:lpstr>Genesis 25:19</vt:lpstr>
      <vt:lpstr>Genesis 25:19</vt:lpstr>
      <vt:lpstr>Genesis 25:20</vt:lpstr>
      <vt:lpstr>Genesis 25:20</vt:lpstr>
      <vt:lpstr>Genesis 25:21</vt:lpstr>
      <vt:lpstr>Genesis 25:21</vt:lpstr>
      <vt:lpstr>Genesis 25:21</vt:lpstr>
      <vt:lpstr>Genesis 25:21</vt:lpstr>
      <vt:lpstr>Genesis 25:22</vt:lpstr>
      <vt:lpstr>Genesis 25:22</vt:lpstr>
      <vt:lpstr>Genesis 25:22</vt:lpstr>
      <vt:lpstr>Genesis 25:22</vt:lpstr>
      <vt:lpstr>Genesis 25:23</vt:lpstr>
      <vt:lpstr>Genesis 25:23</vt:lpstr>
      <vt:lpstr>Genesis 25:23</vt:lpstr>
      <vt:lpstr>Genesis 25:23</vt:lpstr>
      <vt:lpstr>Genesis 25:23</vt:lpstr>
      <vt:lpstr>Genesis 25:23</vt:lpstr>
      <vt:lpstr>Genesis 25:24</vt:lpstr>
      <vt:lpstr>Genesis 25:24</vt:lpstr>
      <vt:lpstr>Genesis 25:25</vt:lpstr>
      <vt:lpstr>Genesis 25:25</vt:lpstr>
      <vt:lpstr>Genesis 25:25</vt:lpstr>
      <vt:lpstr>Genesis 25:25</vt:lpstr>
      <vt:lpstr>Genesis 25:26</vt:lpstr>
      <vt:lpstr>Genesis 25:26</vt:lpstr>
      <vt:lpstr>Genesis 25:26</vt:lpstr>
      <vt:lpstr>Genesis 25:26</vt:lpstr>
      <vt:lpstr>Genesis 25:26</vt:lpstr>
      <vt:lpstr>Genesis 25:26</vt:lpstr>
      <vt:lpstr>Genesis 25:27</vt:lpstr>
      <vt:lpstr>Genesis 25:27</vt:lpstr>
      <vt:lpstr>Genesis 25:27</vt:lpstr>
      <vt:lpstr>Genesis 25:27</vt:lpstr>
      <vt:lpstr>Genesis 25:28</vt:lpstr>
      <vt:lpstr>Genesis 25:28</vt:lpstr>
      <vt:lpstr>Genesis 25:28</vt:lpstr>
      <vt:lpstr>Genesis 25:28</vt:lpstr>
      <vt:lpstr>Genesis 25:29</vt:lpstr>
      <vt:lpstr>Genesis 25:29</vt:lpstr>
      <vt:lpstr>Genesis 25:29</vt:lpstr>
      <vt:lpstr>Genesis 25:29</vt:lpstr>
      <vt:lpstr>Genesis 25:30</vt:lpstr>
      <vt:lpstr>Genesis 25:30</vt:lpstr>
      <vt:lpstr>Genesis 25:30</vt:lpstr>
      <vt:lpstr>Genesis 25:30</vt:lpstr>
      <vt:lpstr>Genesis 25:31</vt:lpstr>
      <vt:lpstr>Genesis 25:31</vt:lpstr>
      <vt:lpstr>Genesis 25:32</vt:lpstr>
      <vt:lpstr>Genesis 25:32</vt:lpstr>
      <vt:lpstr>Genesis 25:32</vt:lpstr>
      <vt:lpstr>Genesis 25:32</vt:lpstr>
      <vt:lpstr>Genesis 25:33</vt:lpstr>
      <vt:lpstr>Genesis 25:33</vt:lpstr>
      <vt:lpstr>Genesis 25:33</vt:lpstr>
      <vt:lpstr>Genesis 25:33</vt:lpstr>
      <vt:lpstr>Genesis 25:33</vt:lpstr>
      <vt:lpstr>Genesis 25:33</vt:lpstr>
      <vt:lpstr>Genesis 25:34</vt:lpstr>
      <vt:lpstr>Genesis 25:34</vt:lpstr>
      <vt:lpstr>Genesis 25:34</vt:lpstr>
      <vt:lpstr>Genesis 25:34</vt:lpstr>
      <vt:lpstr>Genesis 25:34</vt:lpstr>
      <vt:lpstr>Genesis 25:34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Twenty-five</dc:title>
  <dc:creator>ANDREW N. PERKINS</dc:creator>
  <cp:lastModifiedBy>ANDREW N. PERKINS</cp:lastModifiedBy>
  <cp:revision>12</cp:revision>
  <dcterms:created xsi:type="dcterms:W3CDTF">2012-10-16T19:06:34Z</dcterms:created>
  <dcterms:modified xsi:type="dcterms:W3CDTF">2012-10-17T13:12:52Z</dcterms:modified>
</cp:coreProperties>
</file>