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  <p:sldMasterId id="2147483661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 autoAdjust="0"/>
    <p:restoredTop sz="94600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C8FA5209-CB28-480D-A0A0-7801AD93C2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39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13E90A-F6B1-42CA-B7E3-44B8BFC1F6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86EC2-FE9C-4775-A6C2-4F3A73C72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DCD49-38A9-4D6A-892B-3910100B75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F78788-CC3D-4467-A1A0-B2D0485B4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796D64-BD5D-47BF-857D-8285562925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3336E-CDFE-480C-AA19-876C5D12D7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539B0-271A-404A-9866-E9092119FE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3568D-178E-4817-A7FB-CCAB268AF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9270F4-10F1-45E3-A63A-874B45897A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9B73-74DE-4E9E-A7E5-4E65A74FF6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DF840-3A06-4D65-9067-E12F96DFE0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4DD98-4AAC-4121-8F83-73263BADAB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6AD03C-47B7-4EB6-AF82-F4EABD1119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0B4EA7-6386-4EF3-8A00-62836EC729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BFABD-BB71-4232-BA0A-2B4A76CD30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97D5D-CB9B-4878-BBE1-1562A818CC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2BBB4-9943-4649-89CC-86BF43F9C2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98580-1128-4184-9940-8AC9ED68AD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4A8089-B674-4B9B-A40F-75511B57AE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953458-9C6D-41E7-BE95-7B743E84A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C0143-E108-4107-906A-8D39CA0970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D0465-2878-4E8A-A9B1-E3BA12C3DD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386A1CEF-3029-48D2-9327-2CC605D1FE5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DE0663-4C2F-4C50-9B9F-D942A1BACB07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Three</a:t>
            </a:r>
            <a:endParaRPr lang="en-US" dirty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was more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any beast which the LORD God had made? 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A. the fox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B. the spider</a:t>
            </a:r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serpent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What was more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than any beast which the LORD God had made? </a:t>
            </a:r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  <a:p>
            <a:pPr marL="457200" indent="-457200">
              <a:buNone/>
            </a:pPr>
            <a:r>
              <a:rPr lang="en-US" dirty="0" smtClean="0"/>
              <a:t>	C. the serpent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the LORD God make for Adam and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coats of wool, and clothed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coats of skins, and clothed them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coats of linen, and clothed them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What did the LORD God make for Adam and his wife?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coats of skins, and clothed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So God drove out the man; and he placed what at the east of the garden of Eden?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wall with angels to keep the way of the tree of life</a:t>
            </a:r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Cherubims</a:t>
            </a:r>
            <a:r>
              <a:rPr lang="en-US" dirty="0" smtClean="0"/>
              <a:t>, and a flaming sword which turned every way, to keep the way of the tree of life</a:t>
            </a:r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Micheal</a:t>
            </a:r>
            <a:r>
              <a:rPr lang="en-US" dirty="0" smtClean="0"/>
              <a:t> the arch angel commanding the host of God to keep the way of the tree of life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So God drove out the man; and he placed what at the east of the garden of Eden?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</a:t>
            </a:r>
            <a:r>
              <a:rPr lang="en-US" dirty="0" err="1" smtClean="0"/>
              <a:t>Cherubims</a:t>
            </a:r>
            <a:r>
              <a:rPr lang="en-US" dirty="0" smtClean="0"/>
              <a:t>, and a flaming sword which turned every way, to keep the way of the tree of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the woman and the man do to make themselves aprons?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sewed cattle skins together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sewed fig leaves together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tied grass together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the woman and the man do to make themselves aprons?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sewed fig leaves together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God see about the great whales, living creatures and every winged fowl?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that they filled the seas and the heaven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it was good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that the environment was in balance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What did God see about the great whales, living creatures and every winged fowl?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that it was good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</a:t>
            </a:r>
            <a:endParaRPr lang="en-US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God do on the seventh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LORD God planted a garden eastward in Eden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rested from all his work which he had made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LORD God caused a deep sleep to fall upon Adam, and he slept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And the LORD God formed man of the dust of the ground, and breathed what into his nostrils?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air of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breath of life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sweet savor of the newly created earth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And the LORD God formed man of the dust of the ground, and breathed what into his nostrils?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breath of life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Where did Adam and his wife hide themselves from the presence of the LORD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a cave in the plain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under the waters of the river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amongst the trees of the garden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Where did Adam and his wife hide themselves from the presence of the LORD God?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amongst the trees of the garden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was the name of the first of the four heads that the river that went out of Eden became?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Jordan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Nile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Pison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What was the name of the first of the four heads that the river that went out of Eden became?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</a:t>
            </a:r>
            <a:r>
              <a:rPr lang="en-US" dirty="0" err="1" smtClean="0"/>
              <a:t>Pison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happened when God said, Let there be light?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sun appeared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there was light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stars filled heaven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happened when God said, Let there be light?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there was light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Therefore shall a man leave his father and his mother, and shall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know his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go in unto his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cleave unto his wife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Therefore shall a man leave his father and his mother, and shall what?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cleave unto his wife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What did God do on the seventh day?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he rested from all his work which he had made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 LORD God command the man, regarding the tree of the knowledge of good and evil?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eat of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</a:t>
            </a:r>
            <a:r>
              <a:rPr lang="en-US" dirty="0" err="1" smtClean="0"/>
              <a:t>shalt</a:t>
            </a:r>
            <a:r>
              <a:rPr lang="en-US" dirty="0" smtClean="0"/>
              <a:t> not touch 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not eat of it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 LORD God command the man, regarding the tree of the knowledge of good and evil?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</a:t>
            </a:r>
            <a:r>
              <a:rPr lang="en-US" dirty="0" err="1" smtClean="0"/>
              <a:t>shalt</a:t>
            </a:r>
            <a:r>
              <a:rPr lang="en-US" dirty="0" smtClean="0"/>
              <a:t> not eat of it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God tell man to have over the fish of the sea, and over the fowl of the air, and over every living 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authority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dominion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power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God tell man to have over the fish of the sea, and over the fowl of the air, and over every living 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dominion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And every plant of the field before it was in the earth, and every what before it grew?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herb of the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fruit tree which produces fruit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grass of the plain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And every plant of the field before it was in the earth, and every what before it grew?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herb of the field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watered the whole face of the ground?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mist from the earth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rain from the heavens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rivers of water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2:6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watered the whole face of the ground?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a mist from the earth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141_slide">
  <a:themeElements>
    <a:clrScheme name="Custom Design 2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FFA4D9"/>
      </a:accent1>
      <a:accent2>
        <a:srgbClr val="FFA66B"/>
      </a:accent2>
      <a:accent3>
        <a:srgbClr val="ADADAD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333333"/>
      </a:dk2>
      <a:lt2>
        <a:srgbClr val="FFFFFF"/>
      </a:lt2>
      <a:accent1>
        <a:srgbClr val="FFA4D9"/>
      </a:accent1>
      <a:accent2>
        <a:srgbClr val="FFA66B"/>
      </a:accent2>
      <a:accent3>
        <a:srgbClr val="ADADAD"/>
      </a:accent3>
      <a:accent4>
        <a:srgbClr val="DADADA"/>
      </a:accent4>
      <a:accent5>
        <a:srgbClr val="FFCFE9"/>
      </a:accent5>
      <a:accent6>
        <a:srgbClr val="E79660"/>
      </a:accent6>
      <a:hlink>
        <a:srgbClr val="FFB5B5"/>
      </a:hlink>
      <a:folHlink>
        <a:srgbClr val="FFE685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6666"/>
        </a:accent1>
        <a:accent2>
          <a:srgbClr val="FF8585"/>
        </a:accent2>
        <a:accent3>
          <a:srgbClr val="ADADAD"/>
        </a:accent3>
        <a:accent4>
          <a:srgbClr val="DADADA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4D9"/>
        </a:accent1>
        <a:accent2>
          <a:srgbClr val="FFA66B"/>
        </a:accent2>
        <a:accent3>
          <a:srgbClr val="ADADAD"/>
        </a:accent3>
        <a:accent4>
          <a:srgbClr val="DADADA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65CDF0"/>
        </a:accent1>
        <a:accent2>
          <a:srgbClr val="FF9999"/>
        </a:accent2>
        <a:accent3>
          <a:srgbClr val="ADADAD"/>
        </a:accent3>
        <a:accent4>
          <a:srgbClr val="DADADA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A3A3"/>
        </a:accent1>
        <a:accent2>
          <a:srgbClr val="FFD943"/>
        </a:accent2>
        <a:accent3>
          <a:srgbClr val="ADADAD"/>
        </a:accent3>
        <a:accent4>
          <a:srgbClr val="DADADA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EF3D"/>
        </a:accent1>
        <a:accent2>
          <a:srgbClr val="F2DA3D"/>
        </a:accent2>
        <a:accent3>
          <a:srgbClr val="ADADAD"/>
        </a:accent3>
        <a:accent4>
          <a:srgbClr val="DADADA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D640"/>
        </a:accent1>
        <a:accent2>
          <a:srgbClr val="D1FA4B"/>
        </a:accent2>
        <a:accent3>
          <a:srgbClr val="ADADAD"/>
        </a:accent3>
        <a:accent4>
          <a:srgbClr val="DADADA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CEC"/>
        </a:accent1>
        <a:accent2>
          <a:srgbClr val="EBE86A"/>
        </a:accent2>
        <a:accent3>
          <a:srgbClr val="ADADAD"/>
        </a:accent3>
        <a:accent4>
          <a:srgbClr val="DADADA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FC8A6"/>
        </a:accent1>
        <a:accent2>
          <a:srgbClr val="9AE2ED"/>
        </a:accent2>
        <a:accent3>
          <a:srgbClr val="ADADAD"/>
        </a:accent3>
        <a:accent4>
          <a:srgbClr val="DADADA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91E35A"/>
        </a:accent1>
        <a:accent2>
          <a:srgbClr val="C7E052"/>
        </a:accent2>
        <a:accent3>
          <a:srgbClr val="ADADAD"/>
        </a:accent3>
        <a:accent4>
          <a:srgbClr val="DADADA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C7E052"/>
        </a:accent1>
        <a:accent2>
          <a:srgbClr val="86D5EB"/>
        </a:accent2>
        <a:accent3>
          <a:srgbClr val="ADADAD"/>
        </a:accent3>
        <a:accent4>
          <a:srgbClr val="DADADA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EFBDA1"/>
        </a:accent1>
        <a:accent2>
          <a:srgbClr val="B8B7F3"/>
        </a:accent2>
        <a:accent3>
          <a:srgbClr val="ADADAD"/>
        </a:accent3>
        <a:accent4>
          <a:srgbClr val="DADADA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7D4D8"/>
        </a:accent1>
        <a:accent2>
          <a:srgbClr val="EBD68B"/>
        </a:accent2>
        <a:accent3>
          <a:srgbClr val="ADADAD"/>
        </a:accent3>
        <a:accent4>
          <a:srgbClr val="DADADA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0BBEE6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8CBEFF"/>
        </a:accent1>
        <a:accent2>
          <a:srgbClr val="8DE68A"/>
        </a:accent2>
        <a:accent3>
          <a:srgbClr val="ADADAD"/>
        </a:accent3>
        <a:accent4>
          <a:srgbClr val="DADADA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797B"/>
        </a:accent1>
        <a:accent2>
          <a:srgbClr val="30CFF2"/>
        </a:accent2>
        <a:accent3>
          <a:srgbClr val="ADADAD"/>
        </a:accent3>
        <a:accent4>
          <a:srgbClr val="DADADA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333333"/>
        </a:dk2>
        <a:lt2>
          <a:srgbClr val="FFFFFF"/>
        </a:lt2>
        <a:accent1>
          <a:srgbClr val="F29961"/>
        </a:accent1>
        <a:accent2>
          <a:srgbClr val="E3B2FF"/>
        </a:accent2>
        <a:accent3>
          <a:srgbClr val="ADADAD"/>
        </a:accent3>
        <a:accent4>
          <a:srgbClr val="DADADA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6666"/>
        </a:accent1>
        <a:accent2>
          <a:srgbClr val="FF8585"/>
        </a:accent2>
        <a:accent3>
          <a:srgbClr val="FFFFFF"/>
        </a:accent3>
        <a:accent4>
          <a:srgbClr val="000000"/>
        </a:accent4>
        <a:accent5>
          <a:srgbClr val="FFB8B8"/>
        </a:accent5>
        <a:accent6>
          <a:srgbClr val="E77878"/>
        </a:accent6>
        <a:hlink>
          <a:srgbClr val="FFA4A4"/>
        </a:hlink>
        <a:folHlink>
          <a:srgbClr val="FFD1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4D9"/>
        </a:accent1>
        <a:accent2>
          <a:srgbClr val="FFA66B"/>
        </a:accent2>
        <a:accent3>
          <a:srgbClr val="FFFFFF"/>
        </a:accent3>
        <a:accent4>
          <a:srgbClr val="000000"/>
        </a:accent4>
        <a:accent5>
          <a:srgbClr val="FFCFE9"/>
        </a:accent5>
        <a:accent6>
          <a:srgbClr val="E79660"/>
        </a:accent6>
        <a:hlink>
          <a:srgbClr val="FFB5B5"/>
        </a:hlink>
        <a:folHlink>
          <a:srgbClr val="FFE6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5CDF0"/>
        </a:accent1>
        <a:accent2>
          <a:srgbClr val="FF9999"/>
        </a:accent2>
        <a:accent3>
          <a:srgbClr val="FFFFFF"/>
        </a:accent3>
        <a:accent4>
          <a:srgbClr val="000000"/>
        </a:accent4>
        <a:accent5>
          <a:srgbClr val="B8E3F6"/>
        </a:accent5>
        <a:accent6>
          <a:srgbClr val="E78A8A"/>
        </a:accent6>
        <a:hlink>
          <a:srgbClr val="D6F37D"/>
        </a:hlink>
        <a:folHlink>
          <a:srgbClr val="B8D5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A3A3"/>
        </a:accent1>
        <a:accent2>
          <a:srgbClr val="FFD943"/>
        </a:accent2>
        <a:accent3>
          <a:srgbClr val="FFFFFF"/>
        </a:accent3>
        <a:accent4>
          <a:srgbClr val="000000"/>
        </a:accent4>
        <a:accent5>
          <a:srgbClr val="FFCECE"/>
        </a:accent5>
        <a:accent6>
          <a:srgbClr val="E7C43C"/>
        </a:accent6>
        <a:hlink>
          <a:srgbClr val="D2C9FF"/>
        </a:hlink>
        <a:folHlink>
          <a:srgbClr val="97ED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EF3D"/>
        </a:accent1>
        <a:accent2>
          <a:srgbClr val="F2DA3D"/>
        </a:accent2>
        <a:accent3>
          <a:srgbClr val="FFFFFF"/>
        </a:accent3>
        <a:accent4>
          <a:srgbClr val="000000"/>
        </a:accent4>
        <a:accent5>
          <a:srgbClr val="F7F6AF"/>
        </a:accent5>
        <a:accent6>
          <a:srgbClr val="DBC536"/>
        </a:accent6>
        <a:hlink>
          <a:srgbClr val="E8ED47"/>
        </a:hlink>
        <a:folHlink>
          <a:srgbClr val="FFEA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D640"/>
        </a:accent1>
        <a:accent2>
          <a:srgbClr val="D1FA4B"/>
        </a:accent2>
        <a:accent3>
          <a:srgbClr val="FFFFFF"/>
        </a:accent3>
        <a:accent4>
          <a:srgbClr val="000000"/>
        </a:accent4>
        <a:accent5>
          <a:srgbClr val="FFE8AF"/>
        </a:accent5>
        <a:accent6>
          <a:srgbClr val="BDE343"/>
        </a:accent6>
        <a:hlink>
          <a:srgbClr val="FFFD99"/>
        </a:hlink>
        <a:folHlink>
          <a:srgbClr val="DBFFD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CEC"/>
        </a:accent1>
        <a:accent2>
          <a:srgbClr val="EBE86A"/>
        </a:accent2>
        <a:accent3>
          <a:srgbClr val="FFFFFF"/>
        </a:accent3>
        <a:accent4>
          <a:srgbClr val="000000"/>
        </a:accent4>
        <a:accent5>
          <a:srgbClr val="FFE2F4"/>
        </a:accent5>
        <a:accent6>
          <a:srgbClr val="D5D25F"/>
        </a:accent6>
        <a:hlink>
          <a:srgbClr val="FFDDD1"/>
        </a:hlink>
        <a:folHlink>
          <a:srgbClr val="D2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C8A6"/>
        </a:accent1>
        <a:accent2>
          <a:srgbClr val="9AE2ED"/>
        </a:accent2>
        <a:accent3>
          <a:srgbClr val="FFFFFF"/>
        </a:accent3>
        <a:accent4>
          <a:srgbClr val="000000"/>
        </a:accent4>
        <a:accent5>
          <a:srgbClr val="FFE0D0"/>
        </a:accent5>
        <a:accent6>
          <a:srgbClr val="8BCDD7"/>
        </a:accent6>
        <a:hlink>
          <a:srgbClr val="F1D9FF"/>
        </a:hlink>
        <a:folHlink>
          <a:srgbClr val="F2F1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1E35A"/>
        </a:accent1>
        <a:accent2>
          <a:srgbClr val="C7E052"/>
        </a:accent2>
        <a:accent3>
          <a:srgbClr val="FFFFFF"/>
        </a:accent3>
        <a:accent4>
          <a:srgbClr val="000000"/>
        </a:accent4>
        <a:accent5>
          <a:srgbClr val="C7EFB5"/>
        </a:accent5>
        <a:accent6>
          <a:srgbClr val="B4CB49"/>
        </a:accent6>
        <a:hlink>
          <a:srgbClr val="CFF3B7"/>
        </a:hlink>
        <a:folHlink>
          <a:srgbClr val="E9F5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7E052"/>
        </a:accent1>
        <a:accent2>
          <a:srgbClr val="86D5EB"/>
        </a:accent2>
        <a:accent3>
          <a:srgbClr val="FFFFFF"/>
        </a:accent3>
        <a:accent4>
          <a:srgbClr val="000000"/>
        </a:accent4>
        <a:accent5>
          <a:srgbClr val="E0EDB3"/>
        </a:accent5>
        <a:accent6>
          <a:srgbClr val="79C1D5"/>
        </a:accent6>
        <a:hlink>
          <a:srgbClr val="F8EDCD"/>
        </a:hlink>
        <a:folHlink>
          <a:srgbClr val="CFF3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FBDA1"/>
        </a:accent1>
        <a:accent2>
          <a:srgbClr val="B8B7F3"/>
        </a:accent2>
        <a:accent3>
          <a:srgbClr val="FFFFFF"/>
        </a:accent3>
        <a:accent4>
          <a:srgbClr val="000000"/>
        </a:accent4>
        <a:accent5>
          <a:srgbClr val="F6DBCD"/>
        </a:accent5>
        <a:accent6>
          <a:srgbClr val="A6A6DC"/>
        </a:accent6>
        <a:hlink>
          <a:srgbClr val="CFF3B7"/>
        </a:hlink>
        <a:folHlink>
          <a:srgbClr val="F8E5F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D4D8"/>
        </a:accent1>
        <a:accent2>
          <a:srgbClr val="EBD68B"/>
        </a:accent2>
        <a:accent3>
          <a:srgbClr val="FFFFFF"/>
        </a:accent3>
        <a:accent4>
          <a:srgbClr val="000000"/>
        </a:accent4>
        <a:accent5>
          <a:srgbClr val="FAE6E9"/>
        </a:accent5>
        <a:accent6>
          <a:srgbClr val="D5C27D"/>
        </a:accent6>
        <a:hlink>
          <a:srgbClr val="DFF8CD"/>
        </a:hlink>
        <a:folHlink>
          <a:srgbClr val="DDDD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9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0BBEE6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AADBF0"/>
        </a:accent5>
        <a:accent6>
          <a:srgbClr val="2ABBDB"/>
        </a:accent6>
        <a:hlink>
          <a:srgbClr val="4DDEFF"/>
        </a:hlink>
        <a:folHlink>
          <a:srgbClr val="84E4F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0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8CBEFF"/>
        </a:accent1>
        <a:accent2>
          <a:srgbClr val="8DE68A"/>
        </a:accent2>
        <a:accent3>
          <a:srgbClr val="FFFFFF"/>
        </a:accent3>
        <a:accent4>
          <a:srgbClr val="000000"/>
        </a:accent4>
        <a:accent5>
          <a:srgbClr val="C5DBFF"/>
        </a:accent5>
        <a:accent6>
          <a:srgbClr val="7FD07D"/>
        </a:accent6>
        <a:hlink>
          <a:srgbClr val="4DDEFF"/>
        </a:hlink>
        <a:folHlink>
          <a:srgbClr val="D3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797B"/>
        </a:accent1>
        <a:accent2>
          <a:srgbClr val="30CFF2"/>
        </a:accent2>
        <a:accent3>
          <a:srgbClr val="FFFFFF"/>
        </a:accent3>
        <a:accent4>
          <a:srgbClr val="000000"/>
        </a:accent4>
        <a:accent5>
          <a:srgbClr val="F7BEBF"/>
        </a:accent5>
        <a:accent6>
          <a:srgbClr val="2ABBDB"/>
        </a:accent6>
        <a:hlink>
          <a:srgbClr val="FFDAA6"/>
        </a:hlink>
        <a:folHlink>
          <a:srgbClr val="FFCC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29961"/>
        </a:accent1>
        <a:accent2>
          <a:srgbClr val="E3B2FF"/>
        </a:accent2>
        <a:accent3>
          <a:srgbClr val="FFFFFF"/>
        </a:accent3>
        <a:accent4>
          <a:srgbClr val="000000"/>
        </a:accent4>
        <a:accent5>
          <a:srgbClr val="F7CAB7"/>
        </a:accent5>
        <a:accent6>
          <a:srgbClr val="CEA1E7"/>
        </a:accent6>
        <a:hlink>
          <a:srgbClr val="E6E345"/>
        </a:hlink>
        <a:folHlink>
          <a:srgbClr val="4DDE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chri_0141_slide</Template>
  <TotalTime>158</TotalTime>
  <Words>627</Words>
  <Application>Microsoft Office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Times New Roman</vt:lpstr>
      <vt:lpstr>Arial</vt:lpstr>
      <vt:lpstr>chri_0141_slide</vt:lpstr>
      <vt:lpstr>1_Default Design</vt:lpstr>
      <vt:lpstr>Review Genesis Chapters One - Three</vt:lpstr>
      <vt:lpstr>Genesis 2:2</vt:lpstr>
      <vt:lpstr>Genesis 2:2</vt:lpstr>
      <vt:lpstr>Genesis 1:28</vt:lpstr>
      <vt:lpstr>Genesis 1:28</vt:lpstr>
      <vt:lpstr>Genesis 2:5</vt:lpstr>
      <vt:lpstr>Genesis 2:5</vt:lpstr>
      <vt:lpstr>Genesis 2:6</vt:lpstr>
      <vt:lpstr>Genesis 2:6</vt:lpstr>
      <vt:lpstr>Genesis 3:1</vt:lpstr>
      <vt:lpstr>Genesis 3:1</vt:lpstr>
      <vt:lpstr>Genesis 3:21</vt:lpstr>
      <vt:lpstr>Genesis 3:21</vt:lpstr>
      <vt:lpstr>Genesis 3:24</vt:lpstr>
      <vt:lpstr>Genesis 3:24</vt:lpstr>
      <vt:lpstr>Genesis 3:7</vt:lpstr>
      <vt:lpstr>Genesis 3:7</vt:lpstr>
      <vt:lpstr>Genesis 1:21</vt:lpstr>
      <vt:lpstr>Genesis 1:21</vt:lpstr>
      <vt:lpstr>Genesis 2:7</vt:lpstr>
      <vt:lpstr>Genesis 2:7</vt:lpstr>
      <vt:lpstr>Genesis 3:8</vt:lpstr>
      <vt:lpstr>Genesis 3:8</vt:lpstr>
      <vt:lpstr>Genesis 2:11</vt:lpstr>
      <vt:lpstr>Genesis 2:11</vt:lpstr>
      <vt:lpstr>Genesis 1:3</vt:lpstr>
      <vt:lpstr>Genesis 1:3</vt:lpstr>
      <vt:lpstr>Genesis 2:24</vt:lpstr>
      <vt:lpstr>Genesis 2:24</vt:lpstr>
      <vt:lpstr>Genesis 2:17</vt:lpstr>
      <vt:lpstr>Genesis 2:17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Three</dc:title>
  <dc:creator>ANDREW N. PERKINS</dc:creator>
  <cp:lastModifiedBy>ANDREW N. PERKINS</cp:lastModifiedBy>
  <cp:revision>16</cp:revision>
  <dcterms:created xsi:type="dcterms:W3CDTF">2012-10-17T16:03:24Z</dcterms:created>
  <dcterms:modified xsi:type="dcterms:W3CDTF">2012-10-17T18:42:23Z</dcterms:modified>
</cp:coreProperties>
</file>