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2977F4-4FA8-4AA3-BCE1-33683C27BC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3B042B-D55D-4CD5-9F31-044A79528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B08CE-2229-4C85-B3CD-0B63333B2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D3E33-CB91-419F-972D-8E032716E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50F6F8-57D8-460C-97EF-E38138BAF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98090-2BFC-448E-82D1-BBBDD455A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308F3-0645-4357-A635-863E47FF3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5AA8F-6F37-42DF-A8B8-6344500DA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66BD9-EFCB-4BDD-AFEB-0AAFFA314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5A232-2254-458A-8C63-04C50587B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EFEBF-14CB-4325-A145-98E3D647C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ECEAA-1165-43CC-A380-DA46820B8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5269E-5616-452C-B9B3-A1F997865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AF407-E2F7-4B86-A92B-17BBAA2E6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9C17D-BE5A-41E6-BD13-4CFBB01ED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F286F-2012-4AAF-A559-14592F86F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DCFC1-AABF-4746-8F3F-B03C93482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53780-925F-4D22-9771-F26070C27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056BC-DACA-4BEF-88FE-700FB2111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C2AFE-3273-42C8-9B0C-F09732270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9DE8C-0835-4FD6-BFCD-AA5F690B8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D2BB2-47D9-463D-AB36-7E20BDBCB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AEBDA-B8A5-480F-AB66-8CB90D8DA2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126B06-A1DD-4B0F-8865-980FD3533E1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4F2100-B242-4EA2-9B89-1D1B1ED30F3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Four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And the earth brought forth _________________________, and the tree yielding fruit, whose seed was in itself, after his kind: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grass, and herb yielding seed after his kind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grains, and vegetables yielding seed after his kind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corn, and victuals yielding seed after his kind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And the earth brought forth _________________________, and the tree yielding fruit, whose seed was in itself, after his kind: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grass, and herb yielding seed after his kind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And God said, Let there be a firmament in the midst of the waters, and let it do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divide the waters from the waters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become dry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become clouds in the heavens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And God said, Let there be a firmament in the midst of the waters, and let it do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divide the waters from the waters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is the gold of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described?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poor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great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is the gold of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described?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does Cain say will happen to him because he shall be a fugitive and a vagabond in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and it shall come to pass, that I will not find my way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and it shall come to pass, that no woman will be mine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and it shall come to pass, that every one that </a:t>
            </a:r>
            <a:r>
              <a:rPr lang="en-US" dirty="0" err="1" smtClean="0"/>
              <a:t>findeth</a:t>
            </a:r>
            <a:r>
              <a:rPr lang="en-US" dirty="0" smtClean="0"/>
              <a:t> me shall slay 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does Cain say will happen to him because he shall be a fugitive and a vagabond in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and it shall come to pass, that every one that </a:t>
            </a:r>
            <a:r>
              <a:rPr lang="en-US" dirty="0" err="1" smtClean="0"/>
              <a:t>findeth</a:t>
            </a:r>
            <a:r>
              <a:rPr lang="en-US" dirty="0" smtClean="0"/>
              <a:t> me shall slay 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Adam and Eve hear in the cool of the day?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the footsteps of the LORD God walking in the garden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the voice of the LORD God walking in the garden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voice of the arch angel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Adam and Eve hear in the cool of the day?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the voice of the LORD God walking in the garden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Where did Adam and his wife hide themselves from the presence of the LORD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a cave in the plain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under the waters of the river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amongst the trees of the garden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Who was born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Mehujael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great grandson of Cain?</a:t>
            </a:r>
          </a:p>
          <a:p>
            <a:pPr marL="457200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Nebajoth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Methusael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Kedar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Who was born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Mehujael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great grandson of Cain?</a:t>
            </a:r>
          </a:p>
          <a:p>
            <a:pPr marL="457200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Methusael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other things besides gold are found in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there is silver and pearls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there is cooper and jade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 is bdellium and the onyx stone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other things besides gold are found in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 is bdellium and the onyx stone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God call the gathering together of the waters?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oceans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lakes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God call the gathering together of the waters?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seas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happened when Seth’s son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born?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men began to multiply on the face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saw that the wickedness of man was great in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then began men to call upon the name of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happened when Seth’s son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born?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then began men to call upon the name of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was the name of the third of the four heads that the river that went out of Eden became?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nn-NO" dirty="0" smtClean="0"/>
              <a:t>	A. Hiddekel</a:t>
            </a:r>
          </a:p>
          <a:p>
            <a:pPr>
              <a:buNone/>
            </a:pPr>
            <a:endParaRPr lang="nn-NO" dirty="0" smtClean="0"/>
          </a:p>
          <a:p>
            <a:pPr>
              <a:buNone/>
            </a:pPr>
            <a:r>
              <a:rPr lang="nn-NO" dirty="0" smtClean="0"/>
              <a:t>	B. Arnon</a:t>
            </a:r>
          </a:p>
          <a:p>
            <a:pPr>
              <a:buNone/>
            </a:pPr>
            <a:endParaRPr lang="nn-NO" dirty="0" smtClean="0"/>
          </a:p>
          <a:p>
            <a:pPr>
              <a:buNone/>
            </a:pPr>
            <a:r>
              <a:rPr lang="nn-NO" dirty="0" smtClean="0"/>
              <a:t>	C. Jabbok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was the name of the third of the four heads that the river that went out of Eden became?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nn-NO" dirty="0" smtClean="0"/>
              <a:t>	A. Hiddekel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Where did Adam and his wife hide themselves from the presence of the LORD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amongst the trees of the garden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 LORD have unto Abel and to his offering?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grace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favor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respect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 LORD have unto Abel and to his offering?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respect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Adam say, after God said, Where art thou?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heard thee in the garden, and I was ashamed, because I had sinned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heard thee in the garden, and I desired not to commune with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heard thy voice in the garden, and I was afraid, because I was naked; and I hid myself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Adam say, after God said, Where art thou?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heard thy voice in the garden, and I was afraid, because I was naked; and I hid myself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So God drove out the man; and he placed what at the east of the garden of Eden?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wall with angels to keep the way of the tree of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Cherubims</a:t>
            </a:r>
            <a:r>
              <a:rPr lang="en-US" dirty="0" smtClean="0"/>
              <a:t>, and a flaming sword which turned every way, to keep the way of the tree of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Micheal</a:t>
            </a:r>
            <a:r>
              <a:rPr lang="en-US" dirty="0" smtClean="0"/>
              <a:t> the arch angel commanding the host of God to keep the way of the tree of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So God drove out the man; and he placed what at the east of the garden of Eden?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Cherubims</a:t>
            </a:r>
            <a:r>
              <a:rPr lang="en-US" dirty="0" smtClean="0"/>
              <a:t>, and a flaming sword which turned every way, to keep the way of the tree of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Who was an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every artificer in brass and iron?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Meshech</a:t>
            </a:r>
            <a:r>
              <a:rPr lang="en-US" dirty="0" smtClean="0"/>
              <a:t>, the son of </a:t>
            </a:r>
            <a:r>
              <a:rPr lang="en-US" dirty="0" err="1" smtClean="0"/>
              <a:t>Lamech</a:t>
            </a:r>
            <a:r>
              <a:rPr lang="en-US" dirty="0" smtClean="0"/>
              <a:t> and Zillah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Tubalcain</a:t>
            </a:r>
            <a:r>
              <a:rPr lang="en-US" dirty="0" smtClean="0"/>
              <a:t>, the son of </a:t>
            </a:r>
            <a:r>
              <a:rPr lang="en-US" dirty="0" err="1" smtClean="0"/>
              <a:t>Lamech</a:t>
            </a:r>
            <a:r>
              <a:rPr lang="en-US" dirty="0" smtClean="0"/>
              <a:t> and Zillah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Tiras</a:t>
            </a:r>
            <a:r>
              <a:rPr lang="en-US" dirty="0" smtClean="0"/>
              <a:t>, the son of </a:t>
            </a:r>
            <a:r>
              <a:rPr lang="en-US" dirty="0" err="1" smtClean="0"/>
              <a:t>Lamech</a:t>
            </a:r>
            <a:r>
              <a:rPr lang="en-US" dirty="0" smtClean="0"/>
              <a:t> and Zillah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Who was an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every artificer in brass and iron?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Tubalcain</a:t>
            </a:r>
            <a:r>
              <a:rPr lang="en-US" dirty="0" smtClean="0"/>
              <a:t>, the son of </a:t>
            </a:r>
            <a:r>
              <a:rPr lang="en-US" dirty="0" err="1" smtClean="0"/>
              <a:t>Lamech</a:t>
            </a:r>
            <a:r>
              <a:rPr lang="en-US" dirty="0" smtClean="0"/>
              <a:t> and Zillah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2_slide">
  <a:themeElements>
    <a:clrScheme name="Office Theme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chri_0142_slide</Template>
  <TotalTime>108</TotalTime>
  <Words>582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chri_0142_slide</vt:lpstr>
      <vt:lpstr>1_Default Design</vt:lpstr>
      <vt:lpstr>Review Genesis Chapters One - Four</vt:lpstr>
      <vt:lpstr>Genesis 3:8</vt:lpstr>
      <vt:lpstr>Genesis 3:8</vt:lpstr>
      <vt:lpstr>Genesis 3:10</vt:lpstr>
      <vt:lpstr>Genesis 3:10</vt:lpstr>
      <vt:lpstr>Genesis 3:24</vt:lpstr>
      <vt:lpstr>Genesis 3:24</vt:lpstr>
      <vt:lpstr>Genesis 4:22</vt:lpstr>
      <vt:lpstr>Genesis 4:22</vt:lpstr>
      <vt:lpstr>Genesis 1:12</vt:lpstr>
      <vt:lpstr>Genesis 1:12</vt:lpstr>
      <vt:lpstr>Genesis 1:6</vt:lpstr>
      <vt:lpstr>Genesis 1:6</vt:lpstr>
      <vt:lpstr>Genesis 2:12</vt:lpstr>
      <vt:lpstr>Genesis 2:12</vt:lpstr>
      <vt:lpstr>Genesis 4:14</vt:lpstr>
      <vt:lpstr>Genesis 4:14</vt:lpstr>
      <vt:lpstr>Genesis 3:8</vt:lpstr>
      <vt:lpstr>Genesis 3:8</vt:lpstr>
      <vt:lpstr>Genesis 4:18</vt:lpstr>
      <vt:lpstr>Genesis 4:18</vt:lpstr>
      <vt:lpstr>Genesis 2:12</vt:lpstr>
      <vt:lpstr>Genesis 2:12</vt:lpstr>
      <vt:lpstr>Genesis 1:10</vt:lpstr>
      <vt:lpstr>Genesis 1:10</vt:lpstr>
      <vt:lpstr>Genesis 4:26</vt:lpstr>
      <vt:lpstr>Genesis 4:26</vt:lpstr>
      <vt:lpstr>Genesis 2:14</vt:lpstr>
      <vt:lpstr>Genesis 2:14</vt:lpstr>
      <vt:lpstr>Genesis 4:4</vt:lpstr>
      <vt:lpstr>Genesis 4:4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Four</dc:title>
  <dc:creator>ANDREW N. PERKINS</dc:creator>
  <cp:lastModifiedBy>ANDREW N. PERKINS</cp:lastModifiedBy>
  <cp:revision>11</cp:revision>
  <dcterms:created xsi:type="dcterms:W3CDTF">2012-10-17T18:44:50Z</dcterms:created>
  <dcterms:modified xsi:type="dcterms:W3CDTF">2012-10-17T20:33:33Z</dcterms:modified>
</cp:coreProperties>
</file>