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6F2B08-53EF-4910-B939-892CD7C8AB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5F877F-4ADE-48E5-961E-C30CF0FF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DCD06-25C9-411A-AFD6-9484E7EA93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6791D-4A8D-4B81-B22C-0807DC70AC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DF986C-3B01-4441-BA31-5A716DC02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DF7A0-B5F1-4CEF-ABB1-2C535F93CA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F682C-3EF7-4E0F-A0BC-657215968C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9EC74-7709-4A5A-A715-5A092A18B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8FA16-60C9-4C13-A10A-B982899E08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CB6D1-38F9-4562-941F-7D9543058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74A21-5B60-430E-AAB6-47EF5B87B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A20AE-68A2-4441-ACAF-3723DA6B5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80D3F-45C2-4ECE-A032-B061045B80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A1334-4AA3-41A3-B257-7F9D31160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5EE40-E12F-46BA-9F0F-F19708045D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93C6F-A8DD-437B-BE4A-9DF0DD8E99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84137-2F71-4386-92B2-0A203EB73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15B24-A6CC-41A0-8A03-8B4AB3D34A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C02C3-2542-4161-8976-5836F8FD7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0DE8C-EE94-413A-AC82-AB7780A86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D92C3-8CC3-42A6-99A3-FB2C065E4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6FEB5-4810-4EB9-9D27-66ECFD1F0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6B831-7262-4C79-A3D7-0AEFD2405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F1D6E5-AA9F-41AF-8FF9-95317FC6900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29EE8A-264C-49AD-8333-DA41CA74E79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Five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Adam lived how long, and begat a son in his own likeness and image?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an hundred and twenty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and thirty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an hundred and forty years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Adam lived how long, and begat a son in his own likeness and image?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and thirty years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land of Shinar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land of Egypt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land does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Pison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River compass?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whole land of </a:t>
            </a:r>
            <a:r>
              <a:rPr lang="en-US" dirty="0" err="1" smtClean="0"/>
              <a:t>Havilah</a:t>
            </a:r>
            <a:r>
              <a:rPr lang="en-US" dirty="0" smtClean="0"/>
              <a:t>, where there is gold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were all the days that Adam lived?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nine hundred and ten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and twenty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thirty years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were all the days that Adam lived?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thirty years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Who did Noah,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five hundred years?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Shem, Ham, and Japheth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Nimrod, </a:t>
            </a:r>
            <a:r>
              <a:rPr lang="en-US" dirty="0" err="1" smtClean="0"/>
              <a:t>Ludim</a:t>
            </a:r>
            <a:r>
              <a:rPr lang="en-US" dirty="0" smtClean="0"/>
              <a:t>, and </a:t>
            </a:r>
            <a:r>
              <a:rPr lang="en-US" dirty="0" err="1" smtClean="0"/>
              <a:t>Anamim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Lehabim</a:t>
            </a:r>
            <a:r>
              <a:rPr lang="en-US" dirty="0" smtClean="0"/>
              <a:t>, </a:t>
            </a:r>
            <a:r>
              <a:rPr lang="en-US" dirty="0" err="1" smtClean="0"/>
              <a:t>Naphtuhim</a:t>
            </a:r>
            <a:r>
              <a:rPr lang="en-US" dirty="0" smtClean="0"/>
              <a:t>, and </a:t>
            </a:r>
            <a:r>
              <a:rPr lang="en-US" dirty="0" err="1" smtClean="0"/>
              <a:t>Pathrusim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Who did Noah,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Seth, begat when he lived five hundred years?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Shem, Ham, and Japheth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God call the firmament?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Clouds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Heaven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God call the firmament?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Heaven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seven hundred seventy and seven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seven hundred and eighty and two years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years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Therefore the LORD God sent Adam forth from the garden of Eden, to till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the ground from whence he was taken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the earth cursed for his cause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dust of earth so he might eat the herb of the field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Therefore the LORD God sent Adam forth from the garden of Eden, to till 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the ground from whence he was taken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shall the ground bring forth because it is cursed?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Tares and briars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Grass and weeds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Thorns also and thistles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shall the ground bring forth because it is cursed?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Thorns also and thistles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Unto the woman he said, I will greatly multiply thy sorrow and thy conception; in sorrow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bring forth children; and ___________________?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thy desire shall be to thy children, and they shall occupy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thy desire shall be to thyself, and none shall rule over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desire shall be to thy husband, and he shall rule over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Unto the woman he said, I will greatly multiply thy sorrow and thy conception; in sorrow thou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shalt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bring forth children; and ___________________?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desire shall be to thy husband, and he shall rule over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other things besides gold are found in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there is silver and pearls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there is cooper and jade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 is bdellium and the onyx stone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other things besides gold are found in the land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Havilah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 is bdellium and the onyx stone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These are the generations of what or whom, in the day that the LORD God made the earth and the heavens?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Adam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heavens and of the earth when they were created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Adam and Eve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These are the generations of what or whom, in the day that the LORD God made the earth and the heavens?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heavens and of the earth when they were created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grandson of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seven hundred seventy and seven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God say let the earth bring forth?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creature of the earth after his kind, and livestock after their kind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beast of the earth after his kind, and cattle after their kind, and every thing that </a:t>
            </a:r>
            <a:r>
              <a:rPr lang="en-US" dirty="0" err="1" smtClean="0"/>
              <a:t>creepeth</a:t>
            </a:r>
            <a:r>
              <a:rPr lang="en-US" dirty="0" smtClean="0"/>
              <a:t> upon the earth after his kind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animal of the earth after his kind, and sheep after their kind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God say let the earth bring forth?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beast of the earth after his kind, and cattle after their kind, and every thing that </a:t>
            </a:r>
            <a:r>
              <a:rPr lang="en-US" dirty="0" err="1" smtClean="0"/>
              <a:t>creepeth</a:t>
            </a:r>
            <a:r>
              <a:rPr lang="en-US" dirty="0" smtClean="0"/>
              <a:t> upon the earth after his kind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The two great lights and the stars were to rule over the day and over the night, and to do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 be for sowing and growing of the grass, herb and fruit tree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warm and cool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divide the light from the darkness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The two great lights and the stars were to rule over the day and over the night, and to do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divide the light from the darkness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nine hundred and ten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nine hundred and twelve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nine hundred and thirty years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were all the days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nine hundred and ten years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Seth, live after he begat Jared?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eight hundred and seven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eight hundred and fifteen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thirty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great grandson of Seth, live after he begat Jared?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thirty years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26</TotalTime>
  <Words>599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chri_0062_slide</vt:lpstr>
      <vt:lpstr>1_Default Design</vt:lpstr>
      <vt:lpstr>Review Genesis Chapters One - Five</vt:lpstr>
      <vt:lpstr>Genesis 5:31</vt:lpstr>
      <vt:lpstr>Genesis 5:31</vt:lpstr>
      <vt:lpstr>Genesis 1:18</vt:lpstr>
      <vt:lpstr>Genesis 1:18</vt:lpstr>
      <vt:lpstr>Genesis 5:14</vt:lpstr>
      <vt:lpstr>Genesis 5:14</vt:lpstr>
      <vt:lpstr>Genesis 5:16</vt:lpstr>
      <vt:lpstr>Genesis 5:16</vt:lpstr>
      <vt:lpstr>Genesis 5:3</vt:lpstr>
      <vt:lpstr>Genesis 5:3</vt:lpstr>
      <vt:lpstr>Genesis 2:11</vt:lpstr>
      <vt:lpstr>Genesis 2:11</vt:lpstr>
      <vt:lpstr>Genesis 5:5</vt:lpstr>
      <vt:lpstr>Genesis 5:5</vt:lpstr>
      <vt:lpstr>Genesis 5:32</vt:lpstr>
      <vt:lpstr>Genesis 5:32</vt:lpstr>
      <vt:lpstr>Genesis 1:8</vt:lpstr>
      <vt:lpstr>Genesis 1:8</vt:lpstr>
      <vt:lpstr>Genesis 3:23</vt:lpstr>
      <vt:lpstr>Genesis 3:23</vt:lpstr>
      <vt:lpstr>Genesis 3:18</vt:lpstr>
      <vt:lpstr>Genesis 3:18</vt:lpstr>
      <vt:lpstr>Genesis 3:16</vt:lpstr>
      <vt:lpstr>Genesis 3:16</vt:lpstr>
      <vt:lpstr>Genesis 2:12</vt:lpstr>
      <vt:lpstr>Genesis 2:12</vt:lpstr>
      <vt:lpstr>Genesis 2:4</vt:lpstr>
      <vt:lpstr>Genesis 2:4</vt:lpstr>
      <vt:lpstr>Genesis 1:24</vt:lpstr>
      <vt:lpstr>Genesis 1:24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Five</dc:title>
  <dc:creator>ANDREW N. PERKINS</dc:creator>
  <cp:lastModifiedBy>ANDREW N. PERKINS</cp:lastModifiedBy>
  <cp:revision>3</cp:revision>
  <dcterms:created xsi:type="dcterms:W3CDTF">2012-10-17T20:34:57Z</dcterms:created>
  <dcterms:modified xsi:type="dcterms:W3CDTF">2012-10-17T21:01:22Z</dcterms:modified>
</cp:coreProperties>
</file>