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C99340-ADF4-4E0F-9F32-122B2FC822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BCE8AB-B0AF-4724-8B76-4EF9B789C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D8B4C-A2E6-4A16-A52F-714428FAF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67C5-D632-408C-8DE0-B80E3B97E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EE939D-9B2D-4359-8B27-233304864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914F4-5E1F-476F-B2A8-76BC416CB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98CB0-7A6E-4301-B2F1-E41A46AA2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6FE13-43C4-49D3-A01F-109825C39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D3361-93E6-4230-BD7A-76C56D588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93895-22DE-406D-8AF0-3C5912DEB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ACBA4-E0BE-4400-A053-56E9CA809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5FB-626B-486C-8AC0-37B33D912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B6B85-0A23-4AB3-973A-238D573D8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C0BB4-0805-430C-B63E-F3477F616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B7B95-2C68-4471-B229-9E8EA287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661ED-0605-4154-9995-BB08FF040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D6AC7-02A1-471C-8857-C38134335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12966-C3EC-4321-BAC2-C81DDAAF9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C0614-1E84-4994-9BDD-D05BD9FCC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12C26-18B2-44A4-AB75-EE7612555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7301F-30DE-4680-95FB-5827F7FA4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20216-721E-4FAF-B701-5263DE472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E5979-74F5-415F-8BB0-90AB5FB89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D42B01-B519-41D5-B142-8064163D094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5A0EA5-5217-4231-8779-1A2F0FC491E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Seventeen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Abraham say in his heart when he fell upon his face, and laughed?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may be that I may obtain children by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After I am waxed old shall I have pleasure, my wife being old also?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a child be born unto him that is an hundred years old?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Abraham say in his heart when he fell upon his face, and laughed?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a child be born unto him that is an hundred years old?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Because the LORD has restrained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bearing, what does she request that Abram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take another wife to bear children unto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return me to Pharaoh’s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 in unto my maid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Because the LORD has restrained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bearing, what does she request that Abram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 in unto my maid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soul shall be cut off from his people?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Whoso </a:t>
            </a:r>
            <a:r>
              <a:rPr lang="en-US" dirty="0" err="1" smtClean="0"/>
              <a:t>sheddeth</a:t>
            </a:r>
            <a:r>
              <a:rPr lang="en-US" dirty="0" smtClean="0"/>
              <a:t> man's blood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that despised his birthright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uncircumcised man child whose flesh of his foreskin is not circumcised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soul shall be cut off from his people?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uncircumcised man child whose flesh of his foreskin is not circumcised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How does the LORD respond to Abram’s heir being one born in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bless this one for thy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thy brother Lot, I will make a great 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shall not be </a:t>
            </a:r>
            <a:r>
              <a:rPr lang="en-US" dirty="0" err="1" smtClean="0"/>
              <a:t>thine</a:t>
            </a:r>
            <a:r>
              <a:rPr lang="en-US" dirty="0" smtClean="0"/>
              <a:t> heir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How does the LORD respond to Abram’s heir being one born in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shall not be </a:t>
            </a:r>
            <a:r>
              <a:rPr lang="en-US" dirty="0" err="1" smtClean="0"/>
              <a:t>thine</a:t>
            </a:r>
            <a:r>
              <a:rPr lang="en-US" dirty="0" smtClean="0"/>
              <a:t> heir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more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the fox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spider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more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9:18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sons of Noah, went forth of the ark?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Sidon,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Mash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Shem, and Ham, and Japheth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857250" lvl="1" indent="-457200">
              <a:buAutoNum type="alphaUcPeriod"/>
            </a:pPr>
            <a:r>
              <a:rPr lang="en-US" dirty="0"/>
              <a:t>sons and daughters</a:t>
            </a:r>
          </a:p>
          <a:p>
            <a:pPr marL="857250" lvl="1" indent="-457200">
              <a:buNone/>
            </a:pPr>
            <a:endParaRPr lang="en-US" dirty="0"/>
          </a:p>
          <a:p>
            <a:pPr marL="857250" lvl="1" indent="-457200">
              <a:buNone/>
            </a:pPr>
            <a:r>
              <a:rPr lang="en-US" dirty="0"/>
              <a:t>B. a daughter</a:t>
            </a:r>
          </a:p>
          <a:p>
            <a:pPr marL="857250" lvl="1" indent="-457200">
              <a:buNone/>
            </a:pPr>
            <a:endParaRPr lang="en-US" dirty="0"/>
          </a:p>
          <a:p>
            <a:pPr marL="857250" lvl="1" indent="-457200">
              <a:buNone/>
            </a:pPr>
            <a:r>
              <a:rPr lang="en-US" dirty="0"/>
              <a:t>C. no children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>C. no children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The earth also was corrupt before God, and the earth was filled with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violence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disease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bloodshed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The earth also was corrupt before God, and the earth was filled with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violence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were the sons of Japheth?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Enoch, and </a:t>
            </a:r>
            <a:r>
              <a:rPr lang="en-US" dirty="0" err="1" smtClean="0"/>
              <a:t>Irad</a:t>
            </a:r>
            <a:r>
              <a:rPr lang="en-US" dirty="0" smtClean="0"/>
              <a:t>, and </a:t>
            </a:r>
            <a:r>
              <a:rPr lang="en-US" dirty="0" err="1" smtClean="0"/>
              <a:t>Mehujael</a:t>
            </a:r>
            <a:r>
              <a:rPr lang="en-US" dirty="0" smtClean="0"/>
              <a:t>, and </a:t>
            </a:r>
            <a:r>
              <a:rPr lang="en-US" dirty="0" err="1" smtClean="0"/>
              <a:t>Methusael</a:t>
            </a:r>
            <a:r>
              <a:rPr lang="en-US" dirty="0" smtClean="0"/>
              <a:t>, and </a:t>
            </a:r>
            <a:r>
              <a:rPr lang="en-US" dirty="0" err="1" smtClean="0"/>
              <a:t>Lamech</a:t>
            </a:r>
            <a:r>
              <a:rPr lang="en-US" dirty="0" smtClean="0"/>
              <a:t>, and </a:t>
            </a:r>
            <a:r>
              <a:rPr lang="en-US" dirty="0" err="1" smtClean="0"/>
              <a:t>Jabal</a:t>
            </a:r>
            <a:r>
              <a:rPr lang="en-US" dirty="0" smtClean="0"/>
              <a:t>, and Jubal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Gomer</a:t>
            </a:r>
            <a:r>
              <a:rPr lang="en-US" dirty="0" smtClean="0"/>
              <a:t>, and </a:t>
            </a:r>
            <a:r>
              <a:rPr lang="en-US" dirty="0" err="1" smtClean="0"/>
              <a:t>Magog</a:t>
            </a:r>
            <a:r>
              <a:rPr lang="en-US" dirty="0" smtClean="0"/>
              <a:t>, and </a:t>
            </a:r>
            <a:r>
              <a:rPr lang="en-US" dirty="0" err="1" smtClean="0"/>
              <a:t>Madai</a:t>
            </a:r>
            <a:r>
              <a:rPr lang="en-US" dirty="0" smtClean="0"/>
              <a:t>, and </a:t>
            </a:r>
            <a:r>
              <a:rPr lang="en-US" dirty="0" err="1" smtClean="0"/>
              <a:t>Javan</a:t>
            </a:r>
            <a:r>
              <a:rPr lang="en-US" dirty="0" smtClean="0"/>
              <a:t>, and Tubal, and </a:t>
            </a:r>
            <a:r>
              <a:rPr lang="en-US" dirty="0" err="1" smtClean="0"/>
              <a:t>Meshech</a:t>
            </a:r>
            <a:r>
              <a:rPr lang="en-US" dirty="0" smtClean="0"/>
              <a:t>, and </a:t>
            </a:r>
            <a:r>
              <a:rPr lang="en-US" dirty="0" err="1" smtClean="0"/>
              <a:t>Tiras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Tubalcain</a:t>
            </a:r>
            <a:r>
              <a:rPr lang="en-US" dirty="0" smtClean="0"/>
              <a:t>, and </a:t>
            </a:r>
            <a:r>
              <a:rPr lang="en-US" dirty="0" err="1" smtClean="0"/>
              <a:t>Enos</a:t>
            </a:r>
            <a:r>
              <a:rPr lang="en-US" dirty="0" smtClean="0"/>
              <a:t>, and </a:t>
            </a:r>
            <a:r>
              <a:rPr lang="en-US" dirty="0" err="1" smtClean="0"/>
              <a:t>Cainan</a:t>
            </a:r>
            <a:r>
              <a:rPr lang="en-US" dirty="0" smtClean="0"/>
              <a:t>, and </a:t>
            </a:r>
            <a:r>
              <a:rPr lang="en-US" dirty="0" err="1" smtClean="0"/>
              <a:t>Mahalaleel</a:t>
            </a:r>
            <a:r>
              <a:rPr lang="en-US" dirty="0" smtClean="0"/>
              <a:t>, and Jared, and Enoch, and Methuselah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were the sons of Japheth?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Gomer</a:t>
            </a:r>
            <a:r>
              <a:rPr lang="en-US" dirty="0" smtClean="0"/>
              <a:t>, and </a:t>
            </a:r>
            <a:r>
              <a:rPr lang="en-US" dirty="0" err="1" smtClean="0"/>
              <a:t>Magog</a:t>
            </a:r>
            <a:r>
              <a:rPr lang="en-US" dirty="0" smtClean="0"/>
              <a:t>, and </a:t>
            </a:r>
            <a:r>
              <a:rPr lang="en-US" dirty="0" err="1" smtClean="0"/>
              <a:t>Madai</a:t>
            </a:r>
            <a:r>
              <a:rPr lang="en-US" dirty="0" smtClean="0"/>
              <a:t>, and </a:t>
            </a:r>
            <a:r>
              <a:rPr lang="en-US" dirty="0" err="1" smtClean="0"/>
              <a:t>Javan</a:t>
            </a:r>
            <a:r>
              <a:rPr lang="en-US" dirty="0" smtClean="0"/>
              <a:t>, and Tubal, and </a:t>
            </a:r>
            <a:r>
              <a:rPr lang="en-US" dirty="0" err="1" smtClean="0"/>
              <a:t>Meshech</a:t>
            </a:r>
            <a:r>
              <a:rPr lang="en-US" dirty="0" smtClean="0"/>
              <a:t>, and </a:t>
            </a:r>
            <a:r>
              <a:rPr lang="en-US" dirty="0" err="1" smtClean="0"/>
              <a:t>Tiras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 and three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twenty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years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years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were the evening and the morning after God created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first sunset and dawn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first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beginning of the earth’s rotation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were the evening and the morning after God created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first 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sons of Noah, went forth of the ark?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Shem, and Ham, and Japheth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counted to Abram for righteousness?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believed in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followed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walked with the LORD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counted to Abram for righteousness?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believed in the LORD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Abram build a mountain on the east of Bethel?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altar unto the LORD, and called upon the name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city and called it after the name of his father </a:t>
            </a:r>
            <a:r>
              <a:rPr lang="en-US" dirty="0" err="1" smtClean="0"/>
              <a:t>Terah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house for to dwell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Abram build a mountain on the east of Bethel?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altar unto the LORD, and called upon the name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dust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face of the ground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say as he called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hid </a:t>
            </a:r>
            <a:r>
              <a:rPr lang="en-US" dirty="0" err="1" smtClean="0"/>
              <a:t>thyselves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Hast thou </a:t>
            </a:r>
            <a:r>
              <a:rPr lang="en-US" dirty="0" err="1" smtClean="0"/>
              <a:t>spake</a:t>
            </a:r>
            <a:r>
              <a:rPr lang="en-US" dirty="0" smtClean="0"/>
              <a:t> with the serpent?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say as he called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art thou?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31</TotalTime>
  <Words>535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Seventeen</vt:lpstr>
      <vt:lpstr>Genesis 9:18</vt:lpstr>
      <vt:lpstr>Genesis 9:18</vt:lpstr>
      <vt:lpstr>Genesis 12:8</vt:lpstr>
      <vt:lpstr>Genesis 12:8</vt:lpstr>
      <vt:lpstr>Genesis 1:9</vt:lpstr>
      <vt:lpstr>Genesis 1:9</vt:lpstr>
      <vt:lpstr>Genesis 3:9</vt:lpstr>
      <vt:lpstr>Genesis 3:9</vt:lpstr>
      <vt:lpstr>Genesis 17:17</vt:lpstr>
      <vt:lpstr>Genesis 17:17</vt:lpstr>
      <vt:lpstr>Genesis 16:2</vt:lpstr>
      <vt:lpstr>Genesis 16:2</vt:lpstr>
      <vt:lpstr>Genesis 17:14</vt:lpstr>
      <vt:lpstr>Genesis 17:14</vt:lpstr>
      <vt:lpstr>Genesis 15:4</vt:lpstr>
      <vt:lpstr>Genesis 15:4</vt:lpstr>
      <vt:lpstr>Genesis 3:1</vt:lpstr>
      <vt:lpstr>Genesis 3:1</vt:lpstr>
      <vt:lpstr>Genesis 16:1</vt:lpstr>
      <vt:lpstr>Genesis 16:1</vt:lpstr>
      <vt:lpstr>Genesis 6:11</vt:lpstr>
      <vt:lpstr>Genesis 6:11</vt:lpstr>
      <vt:lpstr>Genesis 10:2</vt:lpstr>
      <vt:lpstr>Genesis 10:2</vt:lpstr>
      <vt:lpstr>Genesis 11:14</vt:lpstr>
      <vt:lpstr>Genesis 11:14</vt:lpstr>
      <vt:lpstr>Genesis 1:5</vt:lpstr>
      <vt:lpstr>Genesis 1:5</vt:lpstr>
      <vt:lpstr>Genesis 15:6</vt:lpstr>
      <vt:lpstr>Genesis 15:6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Seventeen</dc:title>
  <dc:creator>ANDREW N. PERKINS</dc:creator>
  <cp:lastModifiedBy>ANDREW N. PERKINS</cp:lastModifiedBy>
  <cp:revision>4</cp:revision>
  <dcterms:created xsi:type="dcterms:W3CDTF">2012-10-19T16:09:32Z</dcterms:created>
  <dcterms:modified xsi:type="dcterms:W3CDTF">2012-10-19T16:41:12Z</dcterms:modified>
</cp:coreProperties>
</file>