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3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0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506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147F457-641A-4DB1-BA3D-447D52544F4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6EAE12E-721F-4CC4-A699-97DA69576D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07A0F-E234-4373-BF87-A36D51BDB1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BA1F57-2CED-46C8-858E-040AF02760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B13AABE-879C-44F0-970A-9D015F83F1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D13CD2-DA25-4C25-A5EF-93F8A11D0A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8B6ED8-B267-4044-86ED-5A1BEE79D7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E1755E-0BA3-4D26-A7F3-2E4E21AD2C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73C830-085E-44C9-87B3-50A15E9040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DED354-CC9A-40C4-8A37-9AA4AC78A5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E24C63-691C-4401-A288-5881FF1442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8D7DA-3213-4608-AC53-4FAD32361B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E1B50D-B343-471F-B51D-93AD8E3927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A7A679-7CBF-4F5E-BA21-1339F8D913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940A01-8A66-4A88-B773-B59A8147B1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1533A2-962E-44FE-98FF-FD4514D55E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A7D1F3-F76B-4CF3-823A-C70B4F226E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C976F1-A665-4F7E-8817-9FC5A5654D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A40FD1-9498-4F6B-9B2D-4E05763109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8A55C8-6817-44C9-A4E0-AD7E6853CD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1745FC-0585-429D-9B65-4699C2DFDA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AD10DD-314E-4EE2-A6B7-407B011DA6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496491-F7F6-40E0-935E-A5ABCAE875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92187A1-8120-419D-894C-C0C4B7A002B5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516C41E-556C-4AFF-90AC-6563962361C1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 Genesis Chapters One - Eighteen</a:t>
            </a:r>
            <a:endParaRPr lang="en-US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Bible Bowl 2013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1:2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What was upon the face of the deep?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the breath of God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mist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darkness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1:2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What was upon the face of the deep?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darkness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 What land does the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Pison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River compass?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the whole land of </a:t>
            </a:r>
            <a:r>
              <a:rPr lang="en-US" dirty="0" err="1" smtClean="0"/>
              <a:t>Havilah</a:t>
            </a:r>
            <a:r>
              <a:rPr lang="en-US" dirty="0" smtClean="0"/>
              <a:t>, where there is gold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land of Shinar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land of Egypt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 What land does the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Pison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River compass?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the whole land of </a:t>
            </a:r>
            <a:r>
              <a:rPr lang="en-US" dirty="0" err="1" smtClean="0"/>
              <a:t>Havilah</a:t>
            </a:r>
            <a:r>
              <a:rPr lang="en-US" dirty="0" smtClean="0"/>
              <a:t>, where there is gold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18:33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7. Where did Abraham go when the LORD went his way, as soon as he had left communing with Abraham?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Abraham returned to his tent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Abraham returned unto his place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Abraham returned and rested himself under a tree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18:33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7. Where did Abraham go when the LORD went his way, as soon as he had left communing with Abraham?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Abraham returned unto his place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9:26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8. What did Noah say after cursing Canaan, the son of Ham?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Blessed be Elam, and </a:t>
            </a:r>
            <a:r>
              <a:rPr lang="en-US" dirty="0" err="1" smtClean="0"/>
              <a:t>Asshur</a:t>
            </a:r>
            <a:r>
              <a:rPr lang="en-US" dirty="0" smtClean="0"/>
              <a:t>, and </a:t>
            </a:r>
            <a:r>
              <a:rPr lang="en-US" dirty="0" err="1" smtClean="0"/>
              <a:t>Arphaxad</a:t>
            </a:r>
            <a:r>
              <a:rPr lang="en-US" dirty="0" smtClean="0"/>
              <a:t>, and </a:t>
            </a:r>
            <a:r>
              <a:rPr lang="en-US" dirty="0" err="1" smtClean="0"/>
              <a:t>Lud</a:t>
            </a:r>
            <a:r>
              <a:rPr lang="en-US" dirty="0" smtClean="0"/>
              <a:t>, and Aram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Blessed be the LORD God who preserve life on the earth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Blessed be the LORD God of Shem; and Canaan shall be his servant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9:26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8. What did Noah say after cursing Canaan, the son of Ham?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Blessed be the LORD God of Shem; and Canaan shall be his servant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9. What did Cain say about his punishment?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A. Have mercy on me, a sinner.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B. Thou hast forsaken me.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C. My punishment is greater than I can bear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9. What did Cain say about his punishment?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C. My punishment is greater than I can bear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11:31</a:t>
            </a:r>
            <a:endParaRPr lang="en-US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When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his family left from Ur of the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Chaldees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to go into the land of Canaan, to what place did they come?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they came unto Haran, and dwelt there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they came unto </a:t>
            </a:r>
            <a:r>
              <a:rPr lang="en-US" dirty="0" err="1" smtClean="0"/>
              <a:t>Padanaram</a:t>
            </a:r>
            <a:r>
              <a:rPr lang="en-US" dirty="0" smtClean="0"/>
              <a:t>, and dwelt there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they came unto Beersheba, and dwelt there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11:17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10. How long did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Eber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great grandson of Shem, live after he begat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Peleg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four hundred and ten years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four hundred and twelve years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four hundred and thirty years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11:17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10. How long did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Eber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great grandson of Shem, live after he begat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Peleg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four hundred and thirty years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12:5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11. Abram,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Sarai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Lot went forth to go into the land of Canaan; and came to what place?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into the land of Syria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into the land of Egypt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into the land of Canaan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12:5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11. Abram,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Sarai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Lot went forth to go into the land of Canaan; and came to what place?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into the land of Canaan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12:8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12. What did Abram build a mountain on the east of Bethel?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an altar unto the LORD, and called upon the name of the LORD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a city and called it after the name of his father </a:t>
            </a:r>
            <a:r>
              <a:rPr lang="en-US" dirty="0" err="1" smtClean="0"/>
              <a:t>Terah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 house for to dwell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12:8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12. What did Abram build a mountain on the east of Bethel?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an altar unto the LORD, and called upon the name of the LORD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14:18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13. Who brought forth bread and wine to Abram after his return from the slaughter of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Chedorlaomer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Melchizedek king of Salem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king of Sodom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king of Gomorrah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14:18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13. Who brought forth bread and wine to Abram after his return from the slaughter of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Chedorlaomer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Melchizedek king of Salem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7:22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14. What happened to all in whose nostrils was the breath of life, of all that was in the dry land?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they died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LORD repented of the destruction of the flood, and saved them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they were drowned in the waters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7:22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14. What happened to all in whose nostrils was the breath of life, of all that was in the dry land?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they died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11:31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When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his family left from Ur of the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Chaldees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to go into the land of Canaan, to what place did they come?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they came unto Haran, and dwelt there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15. Out of what did the LORD God form every beast of the field, and every fowl of the air?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out of nothing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out of the ground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out of the seas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15. Out of what did the LORD God form every beast of the field, and every fowl of the air?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out of the ground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15:15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How shall Abram go to his fathers?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in sorrow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in peace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in confidence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15:15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How shall Abram go to his fathers?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in peace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9:17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What did God tell Noah, about the bow in the cloud? </a:t>
            </a:r>
          </a:p>
          <a:p>
            <a:pPr>
              <a:buNone/>
            </a:pPr>
            <a:endParaRPr lang="en-US" dirty="0" smtClean="0"/>
          </a:p>
          <a:p>
            <a:pPr marL="457200" indent="-457200">
              <a:buAutoNum type="alphaUcPeriod"/>
            </a:pPr>
            <a:r>
              <a:rPr lang="en-US" dirty="0" smtClean="0"/>
              <a:t>you and your seed shall look upon it and remember the covenant</a:t>
            </a:r>
          </a:p>
          <a:p>
            <a:pPr marL="457200" indent="-45720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B. it will bring to your remembrance the wickedness of man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C. This is the token of the covenant, which I have established between me and all flesh that is upon the earth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9:17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What did God tell Noah, about the bow in the cloud?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C. This is the token of the covenant, which I have established between me and all flesh that is upon the earth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What is the physical curse God commanded upon the serpent?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upon thy belly </a:t>
            </a:r>
            <a:r>
              <a:rPr lang="en-US" dirty="0" err="1" smtClean="0"/>
              <a:t>shalt</a:t>
            </a:r>
            <a:r>
              <a:rPr lang="en-US" dirty="0" smtClean="0"/>
              <a:t> thou go, and no longer hast thou legs or wings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upon thy belly </a:t>
            </a:r>
            <a:r>
              <a:rPr lang="en-US" dirty="0" err="1" smtClean="0"/>
              <a:t>shalt</a:t>
            </a:r>
            <a:r>
              <a:rPr lang="en-US" dirty="0" smtClean="0"/>
              <a:t> thou go, and dust </a:t>
            </a:r>
            <a:r>
              <a:rPr lang="en-US" dirty="0" err="1" smtClean="0"/>
              <a:t>shalt</a:t>
            </a:r>
            <a:r>
              <a:rPr lang="en-US" dirty="0" smtClean="0"/>
              <a:t> thou eat all the days of thy life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upon thy belly </a:t>
            </a:r>
            <a:r>
              <a:rPr lang="en-US" dirty="0" err="1" smtClean="0"/>
              <a:t>shalt</a:t>
            </a:r>
            <a:r>
              <a:rPr lang="en-US" dirty="0" smtClean="0"/>
              <a:t> thou go, and shall be covered in scales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What is the physical curse God commanded upon the serpent?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upon thy belly </a:t>
            </a:r>
            <a:r>
              <a:rPr lang="en-US" dirty="0" err="1" smtClean="0"/>
              <a:t>shalt</a:t>
            </a:r>
            <a:r>
              <a:rPr lang="en-US" dirty="0" smtClean="0"/>
              <a:t> thou go, and dust </a:t>
            </a:r>
            <a:r>
              <a:rPr lang="en-US" dirty="0" err="1" smtClean="0"/>
              <a:t>shalt</a:t>
            </a:r>
            <a:r>
              <a:rPr lang="en-US" dirty="0" smtClean="0"/>
              <a:t> thou eat all the days of thy life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chri_0146_slide">
  <a:themeElements>
    <a:clrScheme name="Office Theme 2">
      <a:dk1>
        <a:srgbClr val="333333"/>
      </a:dk1>
      <a:lt1>
        <a:srgbClr val="FFFFFF"/>
      </a:lt1>
      <a:dk2>
        <a:srgbClr val="663366"/>
      </a:dk2>
      <a:lt2>
        <a:srgbClr val="FFFFFF"/>
      </a:lt2>
      <a:accent1>
        <a:srgbClr val="A684E0"/>
      </a:accent1>
      <a:accent2>
        <a:srgbClr val="E67E98"/>
      </a:accent2>
      <a:accent3>
        <a:srgbClr val="B8ADB8"/>
      </a:accent3>
      <a:accent4>
        <a:srgbClr val="DADADA"/>
      </a:accent4>
      <a:accent5>
        <a:srgbClr val="D0C2ED"/>
      </a:accent5>
      <a:accent6>
        <a:srgbClr val="D07289"/>
      </a:accent6>
      <a:hlink>
        <a:srgbClr val="F291F2"/>
      </a:hlink>
      <a:folHlink>
        <a:srgbClr val="EDA495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333333"/>
        </a:dk1>
        <a:lt1>
          <a:srgbClr val="FFFFFF"/>
        </a:lt1>
        <a:dk2>
          <a:srgbClr val="663366"/>
        </a:dk2>
        <a:lt2>
          <a:srgbClr val="FFFFFF"/>
        </a:lt2>
        <a:accent1>
          <a:srgbClr val="D96CD9"/>
        </a:accent1>
        <a:accent2>
          <a:srgbClr val="E68AE6"/>
        </a:accent2>
        <a:accent3>
          <a:srgbClr val="B8ADB8"/>
        </a:accent3>
        <a:accent4>
          <a:srgbClr val="DADADA"/>
        </a:accent4>
        <a:accent5>
          <a:srgbClr val="E9BAE9"/>
        </a:accent5>
        <a:accent6>
          <a:srgbClr val="D07DD0"/>
        </a:accent6>
        <a:hlink>
          <a:srgbClr val="F291F2"/>
        </a:hlink>
        <a:folHlink>
          <a:srgbClr val="F2AA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33333"/>
        </a:dk1>
        <a:lt1>
          <a:srgbClr val="FFFFFF"/>
        </a:lt1>
        <a:dk2>
          <a:srgbClr val="663366"/>
        </a:dk2>
        <a:lt2>
          <a:srgbClr val="FFFFFF"/>
        </a:lt2>
        <a:accent1>
          <a:srgbClr val="A684E0"/>
        </a:accent1>
        <a:accent2>
          <a:srgbClr val="E67E98"/>
        </a:accent2>
        <a:accent3>
          <a:srgbClr val="B8ADB8"/>
        </a:accent3>
        <a:accent4>
          <a:srgbClr val="DADADA"/>
        </a:accent4>
        <a:accent5>
          <a:srgbClr val="D0C2ED"/>
        </a:accent5>
        <a:accent6>
          <a:srgbClr val="D07289"/>
        </a:accent6>
        <a:hlink>
          <a:srgbClr val="F291F2"/>
        </a:hlink>
        <a:folHlink>
          <a:srgbClr val="EDA49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333333"/>
        </a:dk1>
        <a:lt1>
          <a:srgbClr val="FFFFFF"/>
        </a:lt1>
        <a:dk2>
          <a:srgbClr val="663366"/>
        </a:dk2>
        <a:lt2>
          <a:srgbClr val="FFFFFF"/>
        </a:lt2>
        <a:accent1>
          <a:srgbClr val="87BF60"/>
        </a:accent1>
        <a:accent2>
          <a:srgbClr val="DE6FDE"/>
        </a:accent2>
        <a:accent3>
          <a:srgbClr val="B8ADB8"/>
        </a:accent3>
        <a:accent4>
          <a:srgbClr val="DADADA"/>
        </a:accent4>
        <a:accent5>
          <a:srgbClr val="C3DCB6"/>
        </a:accent5>
        <a:accent6>
          <a:srgbClr val="C964C9"/>
        </a:accent6>
        <a:hlink>
          <a:srgbClr val="8DD9B0"/>
        </a:hlink>
        <a:folHlink>
          <a:srgbClr val="DED58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3333"/>
        </a:dk1>
        <a:lt1>
          <a:srgbClr val="FFFFFF"/>
        </a:lt1>
        <a:dk2>
          <a:srgbClr val="663366"/>
        </a:dk2>
        <a:lt2>
          <a:srgbClr val="FFFFFF"/>
        </a:lt2>
        <a:accent1>
          <a:srgbClr val="E68673"/>
        </a:accent1>
        <a:accent2>
          <a:srgbClr val="B8BF4D"/>
        </a:accent2>
        <a:accent3>
          <a:srgbClr val="B8ADB8"/>
        </a:accent3>
        <a:accent4>
          <a:srgbClr val="DADADA"/>
        </a:accent4>
        <a:accent5>
          <a:srgbClr val="F0C3BC"/>
        </a:accent5>
        <a:accent6>
          <a:srgbClr val="A6AD45"/>
        </a:accent6>
        <a:hlink>
          <a:srgbClr val="91CBF2"/>
        </a:hlink>
        <a:folHlink>
          <a:srgbClr val="F291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D96CD9"/>
        </a:accent1>
        <a:accent2>
          <a:srgbClr val="E68AE6"/>
        </a:accent2>
        <a:accent3>
          <a:srgbClr val="FFFFFF"/>
        </a:accent3>
        <a:accent4>
          <a:srgbClr val="000000"/>
        </a:accent4>
        <a:accent5>
          <a:srgbClr val="E9BAE9"/>
        </a:accent5>
        <a:accent6>
          <a:srgbClr val="D07DD0"/>
        </a:accent6>
        <a:hlink>
          <a:srgbClr val="F291F2"/>
        </a:hlink>
        <a:folHlink>
          <a:srgbClr val="F2AA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684E0"/>
        </a:accent1>
        <a:accent2>
          <a:srgbClr val="E67E98"/>
        </a:accent2>
        <a:accent3>
          <a:srgbClr val="FFFFFF"/>
        </a:accent3>
        <a:accent4>
          <a:srgbClr val="000000"/>
        </a:accent4>
        <a:accent5>
          <a:srgbClr val="D0C2ED"/>
        </a:accent5>
        <a:accent6>
          <a:srgbClr val="D07289"/>
        </a:accent6>
        <a:hlink>
          <a:srgbClr val="F291F2"/>
        </a:hlink>
        <a:folHlink>
          <a:srgbClr val="EDA49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7BF60"/>
        </a:accent1>
        <a:accent2>
          <a:srgbClr val="DE6FDE"/>
        </a:accent2>
        <a:accent3>
          <a:srgbClr val="FFFFFF"/>
        </a:accent3>
        <a:accent4>
          <a:srgbClr val="000000"/>
        </a:accent4>
        <a:accent5>
          <a:srgbClr val="C3DCB6"/>
        </a:accent5>
        <a:accent6>
          <a:srgbClr val="C964C9"/>
        </a:accent6>
        <a:hlink>
          <a:srgbClr val="8DD9B0"/>
        </a:hlink>
        <a:folHlink>
          <a:srgbClr val="DED58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E68673"/>
        </a:accent1>
        <a:accent2>
          <a:srgbClr val="B8BF4D"/>
        </a:accent2>
        <a:accent3>
          <a:srgbClr val="FFFFFF"/>
        </a:accent3>
        <a:accent4>
          <a:srgbClr val="000000"/>
        </a:accent4>
        <a:accent5>
          <a:srgbClr val="F0C3BC"/>
        </a:accent5>
        <a:accent6>
          <a:srgbClr val="A6AD45"/>
        </a:accent6>
        <a:hlink>
          <a:srgbClr val="91CBF2"/>
        </a:hlink>
        <a:folHlink>
          <a:srgbClr val="F291F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333333"/>
      </a:dk1>
      <a:lt1>
        <a:srgbClr val="FFFFFF"/>
      </a:lt1>
      <a:dk2>
        <a:srgbClr val="663366"/>
      </a:dk2>
      <a:lt2>
        <a:srgbClr val="FFFFFF"/>
      </a:lt2>
      <a:accent1>
        <a:srgbClr val="A684E0"/>
      </a:accent1>
      <a:accent2>
        <a:srgbClr val="E67E98"/>
      </a:accent2>
      <a:accent3>
        <a:srgbClr val="B8ADB8"/>
      </a:accent3>
      <a:accent4>
        <a:srgbClr val="DADADA"/>
      </a:accent4>
      <a:accent5>
        <a:srgbClr val="D0C2ED"/>
      </a:accent5>
      <a:accent6>
        <a:srgbClr val="D07289"/>
      </a:accent6>
      <a:hlink>
        <a:srgbClr val="F291F2"/>
      </a:hlink>
      <a:folHlink>
        <a:srgbClr val="EDA495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333333"/>
        </a:dk1>
        <a:lt1>
          <a:srgbClr val="FFFFFF"/>
        </a:lt1>
        <a:dk2>
          <a:srgbClr val="663366"/>
        </a:dk2>
        <a:lt2>
          <a:srgbClr val="FFFFFF"/>
        </a:lt2>
        <a:accent1>
          <a:srgbClr val="D96CD9"/>
        </a:accent1>
        <a:accent2>
          <a:srgbClr val="E68AE6"/>
        </a:accent2>
        <a:accent3>
          <a:srgbClr val="B8ADB8"/>
        </a:accent3>
        <a:accent4>
          <a:srgbClr val="DADADA"/>
        </a:accent4>
        <a:accent5>
          <a:srgbClr val="E9BAE9"/>
        </a:accent5>
        <a:accent6>
          <a:srgbClr val="D07DD0"/>
        </a:accent6>
        <a:hlink>
          <a:srgbClr val="F291F2"/>
        </a:hlink>
        <a:folHlink>
          <a:srgbClr val="F2AA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333333"/>
        </a:dk1>
        <a:lt1>
          <a:srgbClr val="FFFFFF"/>
        </a:lt1>
        <a:dk2>
          <a:srgbClr val="663366"/>
        </a:dk2>
        <a:lt2>
          <a:srgbClr val="FFFFFF"/>
        </a:lt2>
        <a:accent1>
          <a:srgbClr val="A684E0"/>
        </a:accent1>
        <a:accent2>
          <a:srgbClr val="E67E98"/>
        </a:accent2>
        <a:accent3>
          <a:srgbClr val="B8ADB8"/>
        </a:accent3>
        <a:accent4>
          <a:srgbClr val="DADADA"/>
        </a:accent4>
        <a:accent5>
          <a:srgbClr val="D0C2ED"/>
        </a:accent5>
        <a:accent6>
          <a:srgbClr val="D07289"/>
        </a:accent6>
        <a:hlink>
          <a:srgbClr val="F291F2"/>
        </a:hlink>
        <a:folHlink>
          <a:srgbClr val="EDA49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333333"/>
        </a:dk1>
        <a:lt1>
          <a:srgbClr val="FFFFFF"/>
        </a:lt1>
        <a:dk2>
          <a:srgbClr val="663366"/>
        </a:dk2>
        <a:lt2>
          <a:srgbClr val="FFFFFF"/>
        </a:lt2>
        <a:accent1>
          <a:srgbClr val="87BF60"/>
        </a:accent1>
        <a:accent2>
          <a:srgbClr val="DE6FDE"/>
        </a:accent2>
        <a:accent3>
          <a:srgbClr val="B8ADB8"/>
        </a:accent3>
        <a:accent4>
          <a:srgbClr val="DADADA"/>
        </a:accent4>
        <a:accent5>
          <a:srgbClr val="C3DCB6"/>
        </a:accent5>
        <a:accent6>
          <a:srgbClr val="C964C9"/>
        </a:accent6>
        <a:hlink>
          <a:srgbClr val="8DD9B0"/>
        </a:hlink>
        <a:folHlink>
          <a:srgbClr val="DED58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333333"/>
        </a:dk1>
        <a:lt1>
          <a:srgbClr val="FFFFFF"/>
        </a:lt1>
        <a:dk2>
          <a:srgbClr val="663366"/>
        </a:dk2>
        <a:lt2>
          <a:srgbClr val="FFFFFF"/>
        </a:lt2>
        <a:accent1>
          <a:srgbClr val="E68673"/>
        </a:accent1>
        <a:accent2>
          <a:srgbClr val="B8BF4D"/>
        </a:accent2>
        <a:accent3>
          <a:srgbClr val="B8ADB8"/>
        </a:accent3>
        <a:accent4>
          <a:srgbClr val="DADADA"/>
        </a:accent4>
        <a:accent5>
          <a:srgbClr val="F0C3BC"/>
        </a:accent5>
        <a:accent6>
          <a:srgbClr val="A6AD45"/>
        </a:accent6>
        <a:hlink>
          <a:srgbClr val="91CBF2"/>
        </a:hlink>
        <a:folHlink>
          <a:srgbClr val="F291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D96CD9"/>
        </a:accent1>
        <a:accent2>
          <a:srgbClr val="E68AE6"/>
        </a:accent2>
        <a:accent3>
          <a:srgbClr val="FFFFFF"/>
        </a:accent3>
        <a:accent4>
          <a:srgbClr val="000000"/>
        </a:accent4>
        <a:accent5>
          <a:srgbClr val="E9BAE9"/>
        </a:accent5>
        <a:accent6>
          <a:srgbClr val="D07DD0"/>
        </a:accent6>
        <a:hlink>
          <a:srgbClr val="F291F2"/>
        </a:hlink>
        <a:folHlink>
          <a:srgbClr val="F2AA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684E0"/>
        </a:accent1>
        <a:accent2>
          <a:srgbClr val="E67E98"/>
        </a:accent2>
        <a:accent3>
          <a:srgbClr val="FFFFFF"/>
        </a:accent3>
        <a:accent4>
          <a:srgbClr val="000000"/>
        </a:accent4>
        <a:accent5>
          <a:srgbClr val="D0C2ED"/>
        </a:accent5>
        <a:accent6>
          <a:srgbClr val="D07289"/>
        </a:accent6>
        <a:hlink>
          <a:srgbClr val="F291F2"/>
        </a:hlink>
        <a:folHlink>
          <a:srgbClr val="EDA49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7BF60"/>
        </a:accent1>
        <a:accent2>
          <a:srgbClr val="DE6FDE"/>
        </a:accent2>
        <a:accent3>
          <a:srgbClr val="FFFFFF"/>
        </a:accent3>
        <a:accent4>
          <a:srgbClr val="000000"/>
        </a:accent4>
        <a:accent5>
          <a:srgbClr val="C3DCB6"/>
        </a:accent5>
        <a:accent6>
          <a:srgbClr val="C964C9"/>
        </a:accent6>
        <a:hlink>
          <a:srgbClr val="8DD9B0"/>
        </a:hlink>
        <a:folHlink>
          <a:srgbClr val="DED58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E68673"/>
        </a:accent1>
        <a:accent2>
          <a:srgbClr val="B8BF4D"/>
        </a:accent2>
        <a:accent3>
          <a:srgbClr val="FFFFFF"/>
        </a:accent3>
        <a:accent4>
          <a:srgbClr val="000000"/>
        </a:accent4>
        <a:accent5>
          <a:srgbClr val="F0C3BC"/>
        </a:accent5>
        <a:accent6>
          <a:srgbClr val="A6AD45"/>
        </a:accent6>
        <a:hlink>
          <a:srgbClr val="91CBF2"/>
        </a:hlink>
        <a:folHlink>
          <a:srgbClr val="F291F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chri_0146_slide</Template>
  <TotalTime>28</TotalTime>
  <Words>655</Words>
  <Application>Microsoft Office PowerPoint</Application>
  <PresentationFormat>On-screen Show (4:3)</PresentationFormat>
  <Paragraphs>182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Arial</vt:lpstr>
      <vt:lpstr>chri_0146_slide</vt:lpstr>
      <vt:lpstr>1_Default Design</vt:lpstr>
      <vt:lpstr>Review Genesis Chapters One - Eighteen</vt:lpstr>
      <vt:lpstr>Genesis 11:31</vt:lpstr>
      <vt:lpstr>Genesis 11:31</vt:lpstr>
      <vt:lpstr>Genesis 15:15</vt:lpstr>
      <vt:lpstr>Genesis 15:15</vt:lpstr>
      <vt:lpstr>Genesis 9:17</vt:lpstr>
      <vt:lpstr>Genesis 9:17</vt:lpstr>
      <vt:lpstr>Genesis 3:14</vt:lpstr>
      <vt:lpstr>Genesis 3:14</vt:lpstr>
      <vt:lpstr>Genesis 1:2</vt:lpstr>
      <vt:lpstr>Genesis 1:2</vt:lpstr>
      <vt:lpstr>Genesis 2:11</vt:lpstr>
      <vt:lpstr>Genesis 2:11</vt:lpstr>
      <vt:lpstr>Genesis 18:33</vt:lpstr>
      <vt:lpstr>Genesis 18:33</vt:lpstr>
      <vt:lpstr>Genesis 9:26</vt:lpstr>
      <vt:lpstr>Genesis 9:26</vt:lpstr>
      <vt:lpstr>Genesis 4:13</vt:lpstr>
      <vt:lpstr>Genesis 4:13</vt:lpstr>
      <vt:lpstr>Genesis 11:17</vt:lpstr>
      <vt:lpstr>Genesis 11:17</vt:lpstr>
      <vt:lpstr>Genesis 12:5</vt:lpstr>
      <vt:lpstr>Genesis 12:5</vt:lpstr>
      <vt:lpstr>Genesis 12:8</vt:lpstr>
      <vt:lpstr>Genesis 12:8</vt:lpstr>
      <vt:lpstr>Genesis 14:18</vt:lpstr>
      <vt:lpstr>Genesis 14:18</vt:lpstr>
      <vt:lpstr>Genesis 7:22</vt:lpstr>
      <vt:lpstr>Genesis 7:22</vt:lpstr>
      <vt:lpstr>Genesis 2:19</vt:lpstr>
      <vt:lpstr>Genesis 2:19</vt:lpstr>
    </vt:vector>
  </TitlesOfParts>
  <Company>ODJFS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Genesis Chapters One - Eighteen</dc:title>
  <dc:creator>ANDREW N. PERKINS</dc:creator>
  <cp:lastModifiedBy>ANDREW N. PERKINS</cp:lastModifiedBy>
  <cp:revision>3</cp:revision>
  <dcterms:created xsi:type="dcterms:W3CDTF">2012-10-19T18:50:08Z</dcterms:created>
  <dcterms:modified xsi:type="dcterms:W3CDTF">2012-10-19T19:18:55Z</dcterms:modified>
</cp:coreProperties>
</file>