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0" autoAdjust="0"/>
    <p:restoredTop sz="94600"/>
  </p:normalViewPr>
  <p:slideViewPr>
    <p:cSldViewPr>
      <p:cViewPr varScale="1">
        <p:scale>
          <a:sx n="100" d="100"/>
          <a:sy n="100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88CD90-20A7-4CE8-BE90-A6AF7530B1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F4CB7A-0B92-4D84-9A6C-3F4D5D734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EBFC3-A5C2-4178-8A17-A7366E24F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C47CA-C1D0-44BC-AFF1-3FDF90A07B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067D3A-E4BE-4C5C-9ED6-5322A9B10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6B7F6-6EF6-416E-9DE7-B2E7609DC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F3956-B801-44FF-8FB4-F9E1B5F287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16264-0188-4F46-9950-8B631267C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763BB-D79B-40B6-ADDD-2E06D8581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44AEE-A8A5-4B3A-985A-E7921118D3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EE4CF-720C-4BD9-8BCC-F1B47B01A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526C4-F476-4877-8741-9B965461C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27837-9434-4F3D-8CE7-0F2462612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357C4-C1B3-48C2-9556-86187D1E4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EE86A-E49D-4447-B537-57AEBBECE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579C3-8D10-4A43-A4A1-38DAEAB2B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DB58E-C4C3-47FD-A880-6533DDAAC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2FE3C-9DBD-47C7-B5EF-CE15EF531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7F79B-9EF2-465C-A2D5-D2058BFDB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FF8DF-30A7-4F84-8756-8A1A6533A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3FA6B-FEDC-423C-A168-38602DE9BE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3DBB4-E9BD-4796-A1E1-1860FC6F2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D385D-E8C3-4D44-B498-73790620D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FB4B7D-6B21-4617-8448-85FDB0C0C6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ECCF95-BBF0-448B-BFED-1447AAC627E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- Nineteen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Abraham hastened into the tent unto Sarah, and said, Make ready quickly three measures of fine meal, knead it, and make what upon the hearth?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cakes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bread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loafs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Abraham hastened into the tent unto Sarah, and said, Make ready quickly three measures of fine meal, knead it, and make what upon the hearth?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cakes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In what year came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Chedorlaomer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smote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Rephaims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Ashteroth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Karnaim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Zuzims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Ham, and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Emins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Shaveh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Kiriathaim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A. in the thirteenth year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in the fourteenth year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in the fifteenth year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In what year came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Chedorlaomer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smote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Rephaims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Ashteroth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Karnaim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Zuzims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Ham, and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Emins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Shaveh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Kiriathaim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in the fourteenth year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the young man do with the calf that Abraham gave him?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loved it as his own daughter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placed it upon the altar for a burnt offering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hasted to dress it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the young man do with the calf that Abraham gave him?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hasted to dress it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How many righteous does Abraham ask the LORD the fifth time if he would spare the city if there are that number of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twenty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twenty and five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twenty and seven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How many righteous does Abraham ask the LORD the fifth time if he would spare the city if there are that number of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twenty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was Noah to bring into the ark to keep them alive?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of every living thing of all flesh, two of every sort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of all beasts of the earth after their kind, two of every kind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of all cattle and fowl, two of every type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was Noah to bring into the ark to keep them alive?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of every living thing of all flesh, two of every sort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1:23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After God created and blessed the great whales, living creatures and every winged fowl, what was the evening and the morning?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forth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fifth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sixth day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Where was Abraham when the LORD appeared in the plains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Mamre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sat by the well that was called </a:t>
            </a:r>
            <a:r>
              <a:rPr lang="en-US" dirty="0" err="1" smtClean="0"/>
              <a:t>Beerlahairoi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B. he sat in the cave of the field of </a:t>
            </a:r>
            <a:r>
              <a:rPr lang="en-US" dirty="0" err="1" smtClean="0"/>
              <a:t>Machpelah</a:t>
            </a:r>
            <a:r>
              <a:rPr lang="en-US" dirty="0" smtClean="0"/>
              <a:t> before </a:t>
            </a:r>
            <a:r>
              <a:rPr lang="en-US" dirty="0" err="1" smtClean="0"/>
              <a:t>Mamre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C. he sat in the tent door in the heat of the 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Where was Abraham when the LORD appeared in the plains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Mamre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sat in the tent door in the heat of the 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Where did Adam and his wife hide themselves from the presence of the LORD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a cave in the plain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under the waters of the river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amongst the trees of the garden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Where did Adam and his wife hide themselves from the presence of the LORD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amongst the trees of the garden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After Abraham asked in his heart, Shall a child be born unto him that is an hundred years old? What did he say to God?</a:t>
            </a:r>
          </a:p>
          <a:p>
            <a:pPr marL="457200" indent="-457200">
              <a:buAutoNum type="arabicPeriod" startAt="26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A. what wilt thou give me, seeing Sarah goes childless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O that Ishmael might live before thee!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My LORD, if now I have found </a:t>
            </a:r>
            <a:r>
              <a:rPr lang="en-US" dirty="0" err="1" smtClean="0"/>
              <a:t>favour</a:t>
            </a:r>
            <a:r>
              <a:rPr lang="en-US" dirty="0" smtClean="0"/>
              <a:t> in thy sight, pass not away, I pray thee, from thy servant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After Abraham asked in his heart, Shall a child be born unto him that is an hundred years old? What did he say to God?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O that Ishmael might live before thee!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old did Abraham say that Sarah was when he fell upon his face, and laughed?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eighty years old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ninety years old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ninety and five years old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old did Abraham say that Sarah was when he fell upon his face, and laughed?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ninety years old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God do on the seventh day?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LORD God planted a garden eastward in Eden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rested from all his work which he had made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LORD God caused a deep sleep to fall upon Adam, and he slept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God do on the seventh day?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rested from all his work which he had made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After God created and blessed the great whales, living creatures and every winged fowl, what was the evening and the morning?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fifth day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God create and the waters bring forth abundantly after their kind?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sea monsters, and every fish that swims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large sea creatures, and every living thing that </a:t>
            </a:r>
            <a:r>
              <a:rPr lang="en-US" dirty="0" err="1" smtClean="0"/>
              <a:t>liveth</a:t>
            </a:r>
            <a:r>
              <a:rPr lang="en-US" dirty="0" smtClean="0"/>
              <a:t> beneath the water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great whales, and every living creature that </a:t>
            </a:r>
            <a:r>
              <a:rPr lang="en-US" dirty="0" err="1" smtClean="0"/>
              <a:t>moveth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God create and the waters bring forth abundantly after their kind?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great whales, and every living creature that </a:t>
            </a:r>
            <a:r>
              <a:rPr lang="en-US" dirty="0" err="1" smtClean="0"/>
              <a:t>moveth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Noah do in the six hundredth and first year, the first day of the first month?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Noah removed the covering of the ark, and looked, and, behold, the face of the ground was dry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Noah prayed to God to ask if he should leave the ark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Noah sent out another dove from the ark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Noah do in the six hundredth and first year, the first day of the first month?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Noah removed the covering of the ark, and looked, and, behold, the face of the ground was dry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his family left from Ur of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Chaldees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to go into the land of Canaan, to what place did they come?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came unto Haran, and dwelt there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came unto </a:t>
            </a:r>
            <a:r>
              <a:rPr lang="en-US" dirty="0" err="1" smtClean="0"/>
              <a:t>Padanaram</a:t>
            </a:r>
            <a:r>
              <a:rPr lang="en-US" dirty="0" smtClean="0"/>
              <a:t>, and dwelt there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came unto Beersheba, and dwelt there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his family left from Ur of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Chaldees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to go into the land of Canaan, to what place did they come?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came unto Haran, and dwelt there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Abram say would happen if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said that she was Abram’s sister?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it may be well with me for thy sake; and my soul shall live because of thee</a:t>
            </a:r>
          </a:p>
          <a:p>
            <a:pPr marL="457200" indent="-457200">
              <a:buAutoNum type="alphaU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it may be that they will give us gifts for thy sake; and my soul shall be enriched because of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it may be that they will take thee; and my soul shall take another wife to replace thee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Abram say would happen if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said that she was Abram’s sister?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it may be well with me for thy sake; and my soul shall live because of thee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47_slide">
  <a:themeElements>
    <a:clrScheme name="Office Theme 2">
      <a:dk1>
        <a:srgbClr val="333333"/>
      </a:dk1>
      <a:lt1>
        <a:srgbClr val="FFFFFF"/>
      </a:lt1>
      <a:dk2>
        <a:srgbClr val="330066"/>
      </a:dk2>
      <a:lt2>
        <a:srgbClr val="FFFFFF"/>
      </a:lt2>
      <a:accent1>
        <a:srgbClr val="EBA4DD"/>
      </a:accent1>
      <a:accent2>
        <a:srgbClr val="B2B4FF"/>
      </a:accent2>
      <a:accent3>
        <a:srgbClr val="ADAAB8"/>
      </a:accent3>
      <a:accent4>
        <a:srgbClr val="DADADA"/>
      </a:accent4>
      <a:accent5>
        <a:srgbClr val="F3CFEB"/>
      </a:accent5>
      <a:accent6>
        <a:srgbClr val="A1A3E7"/>
      </a:accent6>
      <a:hlink>
        <a:srgbClr val="D9BAF7"/>
      </a:hlink>
      <a:folHlink>
        <a:srgbClr val="A6D5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C088F7"/>
        </a:accent1>
        <a:accent2>
          <a:srgbClr val="CCA1F7"/>
        </a:accent2>
        <a:accent3>
          <a:srgbClr val="ADAAB8"/>
        </a:accent3>
        <a:accent4>
          <a:srgbClr val="DADADA"/>
        </a:accent4>
        <a:accent5>
          <a:srgbClr val="DCC3FA"/>
        </a:accent5>
        <a:accent6>
          <a:srgbClr val="B991E0"/>
        </a:accent6>
        <a:hlink>
          <a:srgbClr val="D9BAF7"/>
        </a:hlink>
        <a:folHlink>
          <a:srgbClr val="E3C8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EBA4DD"/>
        </a:accent1>
        <a:accent2>
          <a:srgbClr val="B2B4FF"/>
        </a:accent2>
        <a:accent3>
          <a:srgbClr val="ADAAB8"/>
        </a:accent3>
        <a:accent4>
          <a:srgbClr val="DADADA"/>
        </a:accent4>
        <a:accent5>
          <a:srgbClr val="F3CFEB"/>
        </a:accent5>
        <a:accent6>
          <a:srgbClr val="A1A3E7"/>
        </a:accent6>
        <a:hlink>
          <a:srgbClr val="D9BAF7"/>
        </a:hlink>
        <a:folHlink>
          <a:srgbClr val="A6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BDCC66"/>
        </a:accent1>
        <a:accent2>
          <a:srgbClr val="CCA1F7"/>
        </a:accent2>
        <a:accent3>
          <a:srgbClr val="ADAAB8"/>
        </a:accent3>
        <a:accent4>
          <a:srgbClr val="DADADA"/>
        </a:accent4>
        <a:accent5>
          <a:srgbClr val="DBE2B8"/>
        </a:accent5>
        <a:accent6>
          <a:srgbClr val="B991E0"/>
        </a:accent6>
        <a:hlink>
          <a:srgbClr val="ADE09D"/>
        </a:hlink>
        <a:folHlink>
          <a:srgbClr val="E6D3A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77D9C5"/>
        </a:accent1>
        <a:accent2>
          <a:srgbClr val="D9D26C"/>
        </a:accent2>
        <a:accent3>
          <a:srgbClr val="ADAAB8"/>
        </a:accent3>
        <a:accent4>
          <a:srgbClr val="DADADA"/>
        </a:accent4>
        <a:accent5>
          <a:srgbClr val="BDE9DF"/>
        </a:accent5>
        <a:accent6>
          <a:srgbClr val="C4BE61"/>
        </a:accent6>
        <a:hlink>
          <a:srgbClr val="EDD1C7"/>
        </a:hlink>
        <a:folHlink>
          <a:srgbClr val="D9BA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088F7"/>
        </a:accent1>
        <a:accent2>
          <a:srgbClr val="CCA1F7"/>
        </a:accent2>
        <a:accent3>
          <a:srgbClr val="FFFFFF"/>
        </a:accent3>
        <a:accent4>
          <a:srgbClr val="000000"/>
        </a:accent4>
        <a:accent5>
          <a:srgbClr val="DCC3FA"/>
        </a:accent5>
        <a:accent6>
          <a:srgbClr val="B991E0"/>
        </a:accent6>
        <a:hlink>
          <a:srgbClr val="D9BAF7"/>
        </a:hlink>
        <a:folHlink>
          <a:srgbClr val="E3C8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BA4DD"/>
        </a:accent1>
        <a:accent2>
          <a:srgbClr val="B2B4FF"/>
        </a:accent2>
        <a:accent3>
          <a:srgbClr val="FFFFFF"/>
        </a:accent3>
        <a:accent4>
          <a:srgbClr val="000000"/>
        </a:accent4>
        <a:accent5>
          <a:srgbClr val="F3CFEB"/>
        </a:accent5>
        <a:accent6>
          <a:srgbClr val="A1A3E7"/>
        </a:accent6>
        <a:hlink>
          <a:srgbClr val="D9BAF7"/>
        </a:hlink>
        <a:folHlink>
          <a:srgbClr val="A6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DCC66"/>
        </a:accent1>
        <a:accent2>
          <a:srgbClr val="CCA1F7"/>
        </a:accent2>
        <a:accent3>
          <a:srgbClr val="FFFFFF"/>
        </a:accent3>
        <a:accent4>
          <a:srgbClr val="000000"/>
        </a:accent4>
        <a:accent5>
          <a:srgbClr val="DBE2B8"/>
        </a:accent5>
        <a:accent6>
          <a:srgbClr val="B991E0"/>
        </a:accent6>
        <a:hlink>
          <a:srgbClr val="ADE09D"/>
        </a:hlink>
        <a:folHlink>
          <a:srgbClr val="E6D3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7D9C5"/>
        </a:accent1>
        <a:accent2>
          <a:srgbClr val="D9D26C"/>
        </a:accent2>
        <a:accent3>
          <a:srgbClr val="FFFFFF"/>
        </a:accent3>
        <a:accent4>
          <a:srgbClr val="000000"/>
        </a:accent4>
        <a:accent5>
          <a:srgbClr val="BDE9DF"/>
        </a:accent5>
        <a:accent6>
          <a:srgbClr val="C4BE61"/>
        </a:accent6>
        <a:hlink>
          <a:srgbClr val="EDD1C7"/>
        </a:hlink>
        <a:folHlink>
          <a:srgbClr val="D9BAF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330066"/>
      </a:dk2>
      <a:lt2>
        <a:srgbClr val="FFFFFF"/>
      </a:lt2>
      <a:accent1>
        <a:srgbClr val="EBA4DD"/>
      </a:accent1>
      <a:accent2>
        <a:srgbClr val="B2B4FF"/>
      </a:accent2>
      <a:accent3>
        <a:srgbClr val="ADAAB8"/>
      </a:accent3>
      <a:accent4>
        <a:srgbClr val="DADADA"/>
      </a:accent4>
      <a:accent5>
        <a:srgbClr val="F3CFEB"/>
      </a:accent5>
      <a:accent6>
        <a:srgbClr val="A1A3E7"/>
      </a:accent6>
      <a:hlink>
        <a:srgbClr val="D9BAF7"/>
      </a:hlink>
      <a:folHlink>
        <a:srgbClr val="A6D5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C088F7"/>
        </a:accent1>
        <a:accent2>
          <a:srgbClr val="CCA1F7"/>
        </a:accent2>
        <a:accent3>
          <a:srgbClr val="ADAAB8"/>
        </a:accent3>
        <a:accent4>
          <a:srgbClr val="DADADA"/>
        </a:accent4>
        <a:accent5>
          <a:srgbClr val="DCC3FA"/>
        </a:accent5>
        <a:accent6>
          <a:srgbClr val="B991E0"/>
        </a:accent6>
        <a:hlink>
          <a:srgbClr val="D9BAF7"/>
        </a:hlink>
        <a:folHlink>
          <a:srgbClr val="E3C8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EBA4DD"/>
        </a:accent1>
        <a:accent2>
          <a:srgbClr val="B2B4FF"/>
        </a:accent2>
        <a:accent3>
          <a:srgbClr val="ADAAB8"/>
        </a:accent3>
        <a:accent4>
          <a:srgbClr val="DADADA"/>
        </a:accent4>
        <a:accent5>
          <a:srgbClr val="F3CFEB"/>
        </a:accent5>
        <a:accent6>
          <a:srgbClr val="A1A3E7"/>
        </a:accent6>
        <a:hlink>
          <a:srgbClr val="D9BAF7"/>
        </a:hlink>
        <a:folHlink>
          <a:srgbClr val="A6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BDCC66"/>
        </a:accent1>
        <a:accent2>
          <a:srgbClr val="CCA1F7"/>
        </a:accent2>
        <a:accent3>
          <a:srgbClr val="ADAAB8"/>
        </a:accent3>
        <a:accent4>
          <a:srgbClr val="DADADA"/>
        </a:accent4>
        <a:accent5>
          <a:srgbClr val="DBE2B8"/>
        </a:accent5>
        <a:accent6>
          <a:srgbClr val="B991E0"/>
        </a:accent6>
        <a:hlink>
          <a:srgbClr val="ADE09D"/>
        </a:hlink>
        <a:folHlink>
          <a:srgbClr val="E6D3A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77D9C5"/>
        </a:accent1>
        <a:accent2>
          <a:srgbClr val="D9D26C"/>
        </a:accent2>
        <a:accent3>
          <a:srgbClr val="ADAAB8"/>
        </a:accent3>
        <a:accent4>
          <a:srgbClr val="DADADA"/>
        </a:accent4>
        <a:accent5>
          <a:srgbClr val="BDE9DF"/>
        </a:accent5>
        <a:accent6>
          <a:srgbClr val="C4BE61"/>
        </a:accent6>
        <a:hlink>
          <a:srgbClr val="EDD1C7"/>
        </a:hlink>
        <a:folHlink>
          <a:srgbClr val="D9BA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088F7"/>
        </a:accent1>
        <a:accent2>
          <a:srgbClr val="CCA1F7"/>
        </a:accent2>
        <a:accent3>
          <a:srgbClr val="FFFFFF"/>
        </a:accent3>
        <a:accent4>
          <a:srgbClr val="000000"/>
        </a:accent4>
        <a:accent5>
          <a:srgbClr val="DCC3FA"/>
        </a:accent5>
        <a:accent6>
          <a:srgbClr val="B991E0"/>
        </a:accent6>
        <a:hlink>
          <a:srgbClr val="D9BAF7"/>
        </a:hlink>
        <a:folHlink>
          <a:srgbClr val="E3C8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BA4DD"/>
        </a:accent1>
        <a:accent2>
          <a:srgbClr val="B2B4FF"/>
        </a:accent2>
        <a:accent3>
          <a:srgbClr val="FFFFFF"/>
        </a:accent3>
        <a:accent4>
          <a:srgbClr val="000000"/>
        </a:accent4>
        <a:accent5>
          <a:srgbClr val="F3CFEB"/>
        </a:accent5>
        <a:accent6>
          <a:srgbClr val="A1A3E7"/>
        </a:accent6>
        <a:hlink>
          <a:srgbClr val="D9BAF7"/>
        </a:hlink>
        <a:folHlink>
          <a:srgbClr val="A6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DCC66"/>
        </a:accent1>
        <a:accent2>
          <a:srgbClr val="CCA1F7"/>
        </a:accent2>
        <a:accent3>
          <a:srgbClr val="FFFFFF"/>
        </a:accent3>
        <a:accent4>
          <a:srgbClr val="000000"/>
        </a:accent4>
        <a:accent5>
          <a:srgbClr val="DBE2B8"/>
        </a:accent5>
        <a:accent6>
          <a:srgbClr val="B991E0"/>
        </a:accent6>
        <a:hlink>
          <a:srgbClr val="ADE09D"/>
        </a:hlink>
        <a:folHlink>
          <a:srgbClr val="E6D3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7D9C5"/>
        </a:accent1>
        <a:accent2>
          <a:srgbClr val="D9D26C"/>
        </a:accent2>
        <a:accent3>
          <a:srgbClr val="FFFFFF"/>
        </a:accent3>
        <a:accent4>
          <a:srgbClr val="000000"/>
        </a:accent4>
        <a:accent5>
          <a:srgbClr val="BDE9DF"/>
        </a:accent5>
        <a:accent6>
          <a:srgbClr val="C4BE61"/>
        </a:accent6>
        <a:hlink>
          <a:srgbClr val="EDD1C7"/>
        </a:hlink>
        <a:folHlink>
          <a:srgbClr val="D9BAF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chri_0147_slide</Template>
  <TotalTime>33</TotalTime>
  <Words>797</Words>
  <Application>Microsoft Office PowerPoint</Application>
  <PresentationFormat>On-screen Show (4:3)</PresentationFormat>
  <Paragraphs>180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chri_0147_slide</vt:lpstr>
      <vt:lpstr>1_Default Design</vt:lpstr>
      <vt:lpstr>Review Genesis Chapters One - Nineteen</vt:lpstr>
      <vt:lpstr>Genesis 1:23</vt:lpstr>
      <vt:lpstr>Genesis 1:23</vt:lpstr>
      <vt:lpstr>Genesis 8:13</vt:lpstr>
      <vt:lpstr>Genesis 8:13</vt:lpstr>
      <vt:lpstr>Genesis 11:31</vt:lpstr>
      <vt:lpstr>Genesis 11:31</vt:lpstr>
      <vt:lpstr>Genesis 12:13</vt:lpstr>
      <vt:lpstr>Genesis 12:13</vt:lpstr>
      <vt:lpstr>Genesis 18:6</vt:lpstr>
      <vt:lpstr>Genesis 18:6</vt:lpstr>
      <vt:lpstr>Genesis 14:5</vt:lpstr>
      <vt:lpstr>Genesis 14:5</vt:lpstr>
      <vt:lpstr>Genesis 18:8</vt:lpstr>
      <vt:lpstr>Genesis 18:8</vt:lpstr>
      <vt:lpstr>Genesis 18:31</vt:lpstr>
      <vt:lpstr>Genesis 18:31</vt:lpstr>
      <vt:lpstr>Genesis 6:19</vt:lpstr>
      <vt:lpstr>Genesis 6:19</vt:lpstr>
      <vt:lpstr>Genesis 18:1</vt:lpstr>
      <vt:lpstr>Genesis 18:1</vt:lpstr>
      <vt:lpstr>Genesis 3:8</vt:lpstr>
      <vt:lpstr>Genesis 3:8</vt:lpstr>
      <vt:lpstr>Genesis 17:18</vt:lpstr>
      <vt:lpstr>Genesis 17:18</vt:lpstr>
      <vt:lpstr>Genesis 17:17</vt:lpstr>
      <vt:lpstr>Genesis 17:17</vt:lpstr>
      <vt:lpstr>Genesis 2:2</vt:lpstr>
      <vt:lpstr>Genesis 2:2</vt:lpstr>
      <vt:lpstr>Genesis 1:21</vt:lpstr>
      <vt:lpstr>Genesis 1:21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- Nineteen</dc:title>
  <dc:creator>ANDREW N. PERKINS</dc:creator>
  <cp:lastModifiedBy>ANDREW N. PERKINS</cp:lastModifiedBy>
  <cp:revision>4</cp:revision>
  <dcterms:created xsi:type="dcterms:W3CDTF">2012-10-19T19:40:24Z</dcterms:created>
  <dcterms:modified xsi:type="dcterms:W3CDTF">2012-10-19T20:13:32Z</dcterms:modified>
</cp:coreProperties>
</file>