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878411-C15D-4D79-801C-8E6B72F06E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8ED4C1-45BF-402B-B971-C28A39566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125F6-F6A8-4CA7-B725-7B0A15C3C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5F5EF-F432-4269-90BD-FC4D52D1B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13E90F-84FE-4B42-B67E-054620C64E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C387F-0553-4697-911A-B1C5618AF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46EAD-6963-47F0-99BE-2530C8C981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812DC-3CB4-4F5E-AA2B-9A801BF21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7B0DE-E402-4CB4-B90D-DEBAAC8D6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E7BC9-F532-4746-9FA4-AA0EC8DD8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9C874-2546-44A2-9C49-665DBCBEB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F73F4-FA21-490F-AA86-95EA7CDB3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CF036-18BF-4EDF-8EA7-58FE8EBE6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46EE9-C617-43F8-8271-834F57743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8AC80-C30D-4FB9-9855-E166F92A7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F7ECB-D2F5-4C13-9BFB-2FFD92D78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4D908-E8B6-4327-A4F0-F6A09CB70E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7AF64-0253-44BB-9A40-2E4E3C17B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88D08-3F63-46D1-9F66-221AD4C95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61F49-9C6B-4996-B82B-6A21AC1EC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84CED-5820-41B7-BB6B-7C93EAA36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8C80-1465-4866-B141-EF081C4F0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FE135-0865-48C5-AACE-04F50EE2E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9CB461-735D-4BB0-AFDA-47004C24DF5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704205-41F4-4929-8606-4008EF2B41D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Twenty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was without form, and void?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heaven and the earth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was without form, and void?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earth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Why did Hagar flee from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face?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Sarai</a:t>
            </a:r>
            <a:r>
              <a:rPr lang="en-US" dirty="0" smtClean="0"/>
              <a:t> cast her from Abram’s camp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Sarai</a:t>
            </a:r>
            <a:r>
              <a:rPr lang="en-US" dirty="0" smtClean="0"/>
              <a:t> dealt hardly with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Sarai</a:t>
            </a:r>
            <a:r>
              <a:rPr lang="en-US" dirty="0" smtClean="0"/>
              <a:t> beat her with a rod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16:6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Why did Hagar flee from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face?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Sarai</a:t>
            </a:r>
            <a:r>
              <a:rPr lang="en-US" dirty="0" smtClean="0"/>
              <a:t> dealt hardly with 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did Shem and Japheth cover the nakedness of their father?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told their mother about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stood watch at the door of their father’s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took a garment, and laid it upon both their shoulders, and went backward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did Shem and Japheth cover the nakedness of their father?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took a garment, and laid it upon both their shoulders, and went backward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Seth call his Son?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Enos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Tarshish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Kittim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Seth call his Son?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Enos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moved upon the face of the waters?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breath of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Spirit of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grace of God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moved upon the face of the waters?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Spirit of God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the LORD God make for Adam and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coats of wool, and clothed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coats of skins, and clothed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coats of linen, and clothed them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was Noah to bring into the ark to keep them alive?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of every living thing of all flesh, two of every sort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of all beasts of the earth after their kind, two of every kind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of all cattle and fowl, two of every type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was Noah to bring into the ark to keep them alive?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of every living thing of all flesh, two of every sort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How did Lot describe the city he asks to be permitted to flee unto?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it is near to flee unto, and it is a little 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is far to flee unto, and it is a large 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is close to flee unto, and it is a small 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19:20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How did Lot describe the city he asks to be permitted to flee unto?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it is near to flee unto, and it is a little 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15:19-21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Who were the peoples living in the land between the river of Egypt and the river Euphrates?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A. the </a:t>
            </a:r>
            <a:r>
              <a:rPr lang="en-US" sz="2000" dirty="0" err="1" smtClean="0"/>
              <a:t>Jebusite</a:t>
            </a:r>
            <a:r>
              <a:rPr lang="en-US" sz="2000" dirty="0" smtClean="0"/>
              <a:t>, and the Amorite, and the </a:t>
            </a:r>
            <a:r>
              <a:rPr lang="en-US" sz="2000" dirty="0" err="1" smtClean="0"/>
              <a:t>Girgasite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Hivite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Arkite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Sinite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Arvadite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Zemarite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Hamathite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B.  the </a:t>
            </a:r>
            <a:r>
              <a:rPr lang="en-US" sz="2000" dirty="0" err="1" smtClean="0"/>
              <a:t>Kenites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Kenizzites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Kadmonites</a:t>
            </a:r>
            <a:r>
              <a:rPr lang="en-US" sz="2000" dirty="0" smtClean="0"/>
              <a:t>, and the Hittites, and the </a:t>
            </a:r>
            <a:r>
              <a:rPr lang="en-US" sz="2000" dirty="0" err="1" smtClean="0"/>
              <a:t>Perizzites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Rephaims</a:t>
            </a:r>
            <a:r>
              <a:rPr lang="en-US" sz="2000" dirty="0" smtClean="0"/>
              <a:t>, and the Amorites, and the Canaanites, and the </a:t>
            </a:r>
            <a:r>
              <a:rPr lang="en-US" sz="2000" dirty="0" err="1" smtClean="0"/>
              <a:t>Girgashites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Jebusites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C. the Hittites, and the </a:t>
            </a:r>
            <a:r>
              <a:rPr lang="en-US" sz="2000" dirty="0" err="1" smtClean="0"/>
              <a:t>Girgashites</a:t>
            </a:r>
            <a:r>
              <a:rPr lang="en-US" sz="2000" dirty="0" smtClean="0"/>
              <a:t>, and the Amorites, and the Canaanites, and the </a:t>
            </a:r>
            <a:r>
              <a:rPr lang="en-US" sz="2000" dirty="0" err="1" smtClean="0"/>
              <a:t>Perizzites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Hivites</a:t>
            </a:r>
            <a:r>
              <a:rPr lang="en-US" sz="2000" dirty="0" smtClean="0"/>
              <a:t>, and the </a:t>
            </a:r>
            <a:r>
              <a:rPr lang="en-US" sz="2000" dirty="0" err="1" smtClean="0"/>
              <a:t>Jebusites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15:19-21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Who were the peoples living in the land between the river of Egypt and the river Euphrates?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 the </a:t>
            </a:r>
            <a:r>
              <a:rPr lang="en-US" dirty="0" err="1" smtClean="0"/>
              <a:t>Kenites</a:t>
            </a:r>
            <a:r>
              <a:rPr lang="en-US" dirty="0" smtClean="0"/>
              <a:t>, and the </a:t>
            </a:r>
            <a:r>
              <a:rPr lang="en-US" dirty="0" err="1" smtClean="0"/>
              <a:t>Kenizzites</a:t>
            </a:r>
            <a:r>
              <a:rPr lang="en-US" dirty="0" smtClean="0"/>
              <a:t>, and the </a:t>
            </a:r>
            <a:r>
              <a:rPr lang="en-US" dirty="0" err="1" smtClean="0"/>
              <a:t>Kadmonites</a:t>
            </a:r>
            <a:r>
              <a:rPr lang="en-US" dirty="0" smtClean="0"/>
              <a:t>, and the Hittites, and the </a:t>
            </a:r>
            <a:r>
              <a:rPr lang="en-US" dirty="0" err="1" smtClean="0"/>
              <a:t>Perizzites</a:t>
            </a:r>
            <a:r>
              <a:rPr lang="en-US" dirty="0" smtClean="0"/>
              <a:t>, and the </a:t>
            </a:r>
            <a:r>
              <a:rPr lang="en-US" dirty="0" err="1" smtClean="0"/>
              <a:t>Rephaims</a:t>
            </a:r>
            <a:r>
              <a:rPr lang="en-US" dirty="0" smtClean="0"/>
              <a:t>, and the Amorites, and the Canaanites, and the </a:t>
            </a:r>
            <a:r>
              <a:rPr lang="en-US" dirty="0" err="1" smtClean="0"/>
              <a:t>Girgashites</a:t>
            </a:r>
            <a:r>
              <a:rPr lang="en-US" dirty="0" smtClean="0"/>
              <a:t>, and the </a:t>
            </a:r>
            <a:r>
              <a:rPr lang="en-US" dirty="0" err="1" smtClean="0"/>
              <a:t>Jebusites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Abram do after God said, I will multiply thee exceedingly?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Abram laughed within himself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Abram fell on his face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Abram believed in the LORD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Abram do after God said, I will multiply thee exceedingly?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Abram fell on his face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the LORD have unto Cain and to his offering?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had displeasure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had not respect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had anger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the LORD have unto Cain and to his offering?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had not respect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the LORD God make for Adam and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coats of skins, and clothed them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The LORD told Abraham that he will make him exceeding fruitful, and he will make nations of him, and what shall come out of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kings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wild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son by </a:t>
            </a:r>
            <a:r>
              <a:rPr lang="en-US" dirty="0" err="1" smtClean="0"/>
              <a:t>Sarai</a:t>
            </a:r>
            <a:r>
              <a:rPr lang="en-US" dirty="0" smtClean="0"/>
              <a:t> thy wife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The LORD told Abraham that he will make him exceeding fruitful, and he will make nations of him, and what shall come out of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kings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whole land of </a:t>
            </a:r>
            <a:r>
              <a:rPr lang="en-US" dirty="0" err="1" smtClean="0"/>
              <a:t>Havilah</a:t>
            </a:r>
            <a:r>
              <a:rPr lang="en-US" dirty="0" smtClean="0"/>
              <a:t>, where there is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land of Shinar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land of Egypt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whole land of </a:t>
            </a:r>
            <a:r>
              <a:rPr lang="en-US" dirty="0" err="1" smtClean="0"/>
              <a:t>Havilah</a:t>
            </a:r>
            <a:r>
              <a:rPr lang="en-US" dirty="0" smtClean="0"/>
              <a:t>, where there is gold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unto his wives,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Zillah?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Behold now, I know that ye are fair women to look upon</a:t>
            </a:r>
          </a:p>
          <a:p>
            <a:pPr>
              <a:buNone/>
            </a:pPr>
            <a:r>
              <a:rPr lang="en-US" dirty="0" smtClean="0"/>
              <a:t>	B. Hear my voice; ye wives of </a:t>
            </a:r>
            <a:r>
              <a:rPr lang="en-US" dirty="0" err="1" smtClean="0"/>
              <a:t>Lamech</a:t>
            </a:r>
            <a:r>
              <a:rPr lang="en-US" dirty="0" smtClean="0"/>
              <a:t>, hearken unto my speech: for I have slain a man to my wounding, and a young man to my hurt</a:t>
            </a:r>
          </a:p>
          <a:p>
            <a:pPr>
              <a:buNone/>
            </a:pPr>
            <a:r>
              <a:rPr lang="en-US" dirty="0" smtClean="0"/>
              <a:t>	C. Make ready quickly three measures of fine meal, knead it, and make cakes upon the hearth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unto his wives,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Zillah?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Hear my voice; ye wives of </a:t>
            </a:r>
            <a:r>
              <a:rPr lang="en-US" dirty="0" err="1" smtClean="0"/>
              <a:t>Lamech</a:t>
            </a:r>
            <a:r>
              <a:rPr lang="en-US" dirty="0" smtClean="0"/>
              <a:t>, hearken unto my speech: for I have slain a man to my wounding, and a young man to my hurt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And I will give unto thee, and to thy seed after thee, the land wherein thou art a stranger, all the land of Canaan, for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an inheritance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homeland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everlasting possession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17:8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And I will give unto thee, and to thy seed after thee, the land wherein thou art a stranger, all the land of Canaan, for what?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everlasting possession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29</TotalTime>
  <Words>543</Words>
  <Application>Microsoft Office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chri_0062_slide</vt:lpstr>
      <vt:lpstr>1_Default Design</vt:lpstr>
      <vt:lpstr>Review Genesis Chapters One - Twenty</vt:lpstr>
      <vt:lpstr>Genesis 3:21</vt:lpstr>
      <vt:lpstr>Genesis 3:21</vt:lpstr>
      <vt:lpstr>Genesis 2:11</vt:lpstr>
      <vt:lpstr>Genesis 2:11</vt:lpstr>
      <vt:lpstr>Genesis 4:23</vt:lpstr>
      <vt:lpstr>Genesis 4:23</vt:lpstr>
      <vt:lpstr>Genesis 17:8</vt:lpstr>
      <vt:lpstr>Genesis 17:8</vt:lpstr>
      <vt:lpstr>Genesis 1:2</vt:lpstr>
      <vt:lpstr>Genesis 1:2</vt:lpstr>
      <vt:lpstr>Genesis 16:6</vt:lpstr>
      <vt:lpstr>Genesis 16:6</vt:lpstr>
      <vt:lpstr>Genesis 9:23</vt:lpstr>
      <vt:lpstr>Genesis 9:23</vt:lpstr>
      <vt:lpstr>Genesis 4:26</vt:lpstr>
      <vt:lpstr>Genesis 4:26</vt:lpstr>
      <vt:lpstr>Genesis 1:2</vt:lpstr>
      <vt:lpstr>Genesis 1:2</vt:lpstr>
      <vt:lpstr>Genesis 6:19</vt:lpstr>
      <vt:lpstr>Genesis 6:19</vt:lpstr>
      <vt:lpstr>Genesis 19:20</vt:lpstr>
      <vt:lpstr>Genesis 19:20</vt:lpstr>
      <vt:lpstr>Genesis 15:19-21</vt:lpstr>
      <vt:lpstr>Genesis 15:19-21</vt:lpstr>
      <vt:lpstr>Genesis 17:3</vt:lpstr>
      <vt:lpstr>Genesis 17:3</vt:lpstr>
      <vt:lpstr>Genesis 4:5</vt:lpstr>
      <vt:lpstr>Genesis 4:5</vt:lpstr>
      <vt:lpstr>Genesis 17:6</vt:lpstr>
      <vt:lpstr>Genesis 17:6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Twenty</dc:title>
  <dc:creator>ANDREW N. PERKINS</dc:creator>
  <cp:lastModifiedBy>ANDREW N. PERKINS</cp:lastModifiedBy>
  <cp:revision>3</cp:revision>
  <dcterms:created xsi:type="dcterms:W3CDTF">2012-10-19T20:15:16Z</dcterms:created>
  <dcterms:modified xsi:type="dcterms:W3CDTF">2012-10-19T20:44:47Z</dcterms:modified>
</cp:coreProperties>
</file>