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59EE934-DC35-471C-82A4-29EE45D0BF9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D1016946-29F3-4756-AFB1-CC9C493E10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317448-60FB-4F44-A1F6-8A5AC89FBC7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B39E5B-CB50-4EEF-8794-5659252ED03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3E44275-1F6B-4979-9E18-CA5FCAAA785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D95C39-C57D-4B76-A0D6-4A17DCC606B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D177EE-CE52-47B2-940D-A9D97AE7F48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3BF9D5-1336-42AE-87F1-7CF8B790BB7A}"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E0D1184-A3A9-4FA5-8530-7B820FFDABC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B3C95C-E4C3-4299-8F11-DBDF7B0E2CC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19C5EDC-B859-47C5-A9F6-658184413AD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3B875E-1A33-4EE4-B03A-6F5D4D123C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331735-91B2-485E-BE4E-B521BE3D6B3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B37447-6DE7-4433-AFCF-734CEE555E7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03E63B-E8B6-4C7C-9583-9EDFC2567DD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52FB9F-692F-4377-8F93-620D6B903E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EA4FC5-64C5-430C-82DB-59548CAB8E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DAB8C4-3683-4A56-B203-1DD58D5217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9396BE0-D8A6-4169-835E-8295990AB1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8DAAF0-E1D3-4E2A-9D95-034F1915776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3BA5F66-0D38-4DD6-9A7F-5ADD49CF5D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AD39AC-27EE-4D19-A8D6-2DFE6D3F82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26A03A-D3C3-4DCE-BBA1-25DB03870D7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B707DF0-02BA-4997-A27A-D559A0544F9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E5721A4-5184-43C1-A9B2-BA306910181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US" dirty="0" smtClean="0"/>
              <a:t>Review Genesis Chapters One – Twenty-one</a:t>
            </a:r>
            <a:endParaRPr lang="en-US" dirty="0"/>
          </a:p>
        </p:txBody>
      </p:sp>
      <p:sp>
        <p:nvSpPr>
          <p:cNvPr id="52227" name="Rectangle 3"/>
          <p:cNvSpPr>
            <a:spLocks noGrp="1" noChangeArrowheads="1"/>
          </p:cNvSpPr>
          <p:nvPr>
            <p:ph type="subTitle" idx="1"/>
          </p:nvPr>
        </p:nvSpPr>
        <p:spPr/>
        <p:txBody>
          <a:bodyPr/>
          <a:lstStyle/>
          <a:p>
            <a:r>
              <a:rPr lang="en-US" dirty="0" smtClean="0"/>
              <a:t>Bible Bowl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5. What did the men of Sodom that compassed round Lot’s house call unto Lot, and say? </a:t>
            </a:r>
          </a:p>
          <a:p>
            <a:pPr>
              <a:buNone/>
            </a:pPr>
            <a:endParaRPr lang="en-US" dirty="0" smtClean="0"/>
          </a:p>
          <a:p>
            <a:pPr>
              <a:buNone/>
            </a:pPr>
            <a:r>
              <a:rPr lang="en-US" dirty="0" smtClean="0"/>
              <a:t>	A. Where are the men which came in to thee this night? bring them out unto us, that we may know them</a:t>
            </a:r>
          </a:p>
          <a:p>
            <a:pPr>
              <a:buNone/>
            </a:pPr>
            <a:r>
              <a:rPr lang="en-US" dirty="0" smtClean="0"/>
              <a:t>	B. What is this that thou hast done unto us? Why hast thou provided for our enemy?</a:t>
            </a:r>
          </a:p>
          <a:p>
            <a:pPr>
              <a:buNone/>
            </a:pPr>
            <a:r>
              <a:rPr lang="en-US" dirty="0" smtClean="0"/>
              <a:t>	C. thou art a mighty prince among us: bring out the strangers so we may slay them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5. What did the men of Sodom that compassed round Lot’s house call unto Lot, and say? </a:t>
            </a:r>
          </a:p>
          <a:p>
            <a:pPr>
              <a:buNone/>
            </a:pPr>
            <a:endParaRPr lang="en-US" dirty="0" smtClean="0"/>
          </a:p>
          <a:p>
            <a:pPr>
              <a:buNone/>
            </a:pPr>
            <a:r>
              <a:rPr lang="en-US" dirty="0" smtClean="0"/>
              <a:t>	A. Where are the men which came in to thee this night? bring them out unto us, that we may know them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6. What was the name of the city called, which Lot was to flee? </a:t>
            </a:r>
          </a:p>
          <a:p>
            <a:pPr>
              <a:buNone/>
            </a:pPr>
            <a:endParaRPr lang="en-US" dirty="0" smtClean="0"/>
          </a:p>
          <a:p>
            <a:pPr>
              <a:buNone/>
            </a:pPr>
            <a:r>
              <a:rPr lang="sv-SE" dirty="0" smtClean="0"/>
              <a:t>	A. Zoar</a:t>
            </a:r>
          </a:p>
          <a:p>
            <a:pPr>
              <a:buNone/>
            </a:pPr>
            <a:endParaRPr lang="sv-SE" dirty="0" smtClean="0"/>
          </a:p>
          <a:p>
            <a:pPr>
              <a:buNone/>
            </a:pPr>
            <a:r>
              <a:rPr lang="sv-SE" dirty="0" smtClean="0"/>
              <a:t>	B. Gomorrah</a:t>
            </a:r>
          </a:p>
          <a:p>
            <a:pPr>
              <a:buNone/>
            </a:pPr>
            <a:endParaRPr lang="sv-SE" dirty="0" smtClean="0"/>
          </a:p>
          <a:p>
            <a:pPr>
              <a:buNone/>
            </a:pPr>
            <a:r>
              <a:rPr lang="sv-SE" dirty="0" smtClean="0"/>
              <a:t>	C. Gerar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19:22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6. What was the name of the city called, which Lot was to flee? </a:t>
            </a:r>
          </a:p>
          <a:p>
            <a:pPr>
              <a:buNone/>
            </a:pPr>
            <a:endParaRPr lang="en-US" dirty="0" smtClean="0"/>
          </a:p>
          <a:p>
            <a:pPr>
              <a:buNone/>
            </a:pPr>
            <a:r>
              <a:rPr lang="sv-SE" dirty="0" smtClean="0"/>
              <a:t>	A. Zoar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4:3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7. What did Cain bring as an offering unto the LORD?</a:t>
            </a:r>
          </a:p>
          <a:p>
            <a:pPr>
              <a:buNone/>
            </a:pPr>
            <a:endParaRPr lang="en-US" dirty="0" smtClean="0"/>
          </a:p>
          <a:p>
            <a:pPr>
              <a:buNone/>
            </a:pPr>
            <a:r>
              <a:rPr lang="en-US" dirty="0" smtClean="0"/>
              <a:t>	A. the herb of the field</a:t>
            </a:r>
          </a:p>
          <a:p>
            <a:pPr>
              <a:buNone/>
            </a:pPr>
            <a:endParaRPr lang="en-US" dirty="0" smtClean="0"/>
          </a:p>
          <a:p>
            <a:pPr>
              <a:buNone/>
            </a:pPr>
            <a:r>
              <a:rPr lang="en-US" dirty="0" smtClean="0"/>
              <a:t>	B. the fruit of the ground </a:t>
            </a:r>
          </a:p>
          <a:p>
            <a:pPr>
              <a:buNone/>
            </a:pPr>
            <a:endParaRPr lang="en-US" dirty="0" smtClean="0"/>
          </a:p>
          <a:p>
            <a:pPr>
              <a:buNone/>
            </a:pPr>
            <a:r>
              <a:rPr lang="en-US" dirty="0" smtClean="0"/>
              <a:t>	C. a fatted calf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4:3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7. What did Cain bring as an offering unto the LORD?</a:t>
            </a:r>
          </a:p>
          <a:p>
            <a:pPr>
              <a:buNone/>
            </a:pPr>
            <a:endParaRPr lang="en-US" dirty="0" smtClean="0"/>
          </a:p>
          <a:p>
            <a:pPr>
              <a:buNone/>
            </a:pPr>
            <a:r>
              <a:rPr lang="en-US" dirty="0" smtClean="0"/>
              <a:t>	B. the fruit of the ground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4:5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8. What was Cain’s reaction to the LORD not respecting his offering?</a:t>
            </a:r>
          </a:p>
          <a:p>
            <a:pPr>
              <a:buNone/>
            </a:pPr>
            <a:endParaRPr lang="en-US" dirty="0" smtClean="0"/>
          </a:p>
          <a:p>
            <a:pPr>
              <a:buNone/>
            </a:pPr>
            <a:r>
              <a:rPr lang="en-US" dirty="0" smtClean="0"/>
              <a:t>	A. he sorrowful, and wept bitterly</a:t>
            </a:r>
          </a:p>
          <a:p>
            <a:pPr>
              <a:buNone/>
            </a:pPr>
            <a:endParaRPr lang="en-US" dirty="0" smtClean="0"/>
          </a:p>
          <a:p>
            <a:pPr>
              <a:buNone/>
            </a:pPr>
            <a:r>
              <a:rPr lang="en-US" dirty="0" smtClean="0"/>
              <a:t>	B. he was fearful, and hid his face from the LORD</a:t>
            </a:r>
          </a:p>
          <a:p>
            <a:pPr>
              <a:buNone/>
            </a:pPr>
            <a:endParaRPr lang="en-US" dirty="0" smtClean="0"/>
          </a:p>
          <a:p>
            <a:pPr>
              <a:buNone/>
            </a:pPr>
            <a:r>
              <a:rPr lang="en-US" dirty="0" smtClean="0"/>
              <a:t>	C. he was very wroth, and his countenance fell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4:5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8. What was Cain’s reaction to the LORD not respecting his offering?</a:t>
            </a:r>
          </a:p>
          <a:p>
            <a:pPr>
              <a:buNone/>
            </a:pPr>
            <a:endParaRPr lang="en-US" dirty="0" smtClean="0"/>
          </a:p>
          <a:p>
            <a:pPr>
              <a:buNone/>
            </a:pPr>
            <a:r>
              <a:rPr lang="en-US" dirty="0" smtClean="0"/>
              <a:t>	C. he was very wroth, and his countenance fell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19:21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9. What did one of the angels tell Lot about the little city which he requested to flee unto?</a:t>
            </a:r>
          </a:p>
          <a:p>
            <a:pPr>
              <a:buNone/>
            </a:pPr>
            <a:endParaRPr lang="en-US" dirty="0" smtClean="0"/>
          </a:p>
          <a:p>
            <a:pPr>
              <a:buNone/>
            </a:pPr>
            <a:r>
              <a:rPr lang="en-US" dirty="0" smtClean="0"/>
              <a:t>	A. the men of this city are wicked and sinners before the LORD exceedingly</a:t>
            </a:r>
          </a:p>
          <a:p>
            <a:pPr>
              <a:buNone/>
            </a:pPr>
            <a:endParaRPr lang="en-US" dirty="0" smtClean="0"/>
          </a:p>
          <a:p>
            <a:pPr>
              <a:buNone/>
            </a:pPr>
            <a:r>
              <a:rPr lang="en-US" dirty="0" smtClean="0"/>
              <a:t>	B. I will not overthrow this city, for the which thou hast spoken</a:t>
            </a:r>
          </a:p>
          <a:p>
            <a:pPr>
              <a:buNone/>
            </a:pPr>
            <a:endParaRPr lang="en-US" dirty="0" smtClean="0"/>
          </a:p>
          <a:p>
            <a:pPr>
              <a:buNone/>
            </a:pPr>
            <a:r>
              <a:rPr lang="en-US" dirty="0" smtClean="0"/>
              <a:t>	C. I will not destroy it for thy sake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19:21</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9. What did one of the angels tell Lot about the little city which he requested to flee unto?</a:t>
            </a:r>
          </a:p>
          <a:p>
            <a:pPr>
              <a:buNone/>
            </a:pPr>
            <a:endParaRPr lang="en-US" dirty="0" smtClean="0"/>
          </a:p>
          <a:p>
            <a:pPr>
              <a:buNone/>
            </a:pPr>
            <a:r>
              <a:rPr lang="en-US" dirty="0" smtClean="0"/>
              <a:t>	B. I will not overthrow this city, for the which thou hast spoken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solidFill>
                  <a:schemeClr val="tx1"/>
                </a:solidFill>
                <a:latin typeface="+mj-lt"/>
                <a:ea typeface="+mj-ea"/>
                <a:cs typeface="+mj-cs"/>
              </a:rPr>
              <a:t>Genesis 5:17</a:t>
            </a:r>
            <a:endParaRPr lang="en-US" dirty="0"/>
          </a:p>
        </p:txBody>
      </p:sp>
      <p:sp>
        <p:nvSpPr>
          <p:cNvPr id="53251" name="Rectangle 3"/>
          <p:cNvSpPr>
            <a:spLocks noGrp="1" noChangeArrowheads="1"/>
          </p:cNvSpPr>
          <p:nvPr>
            <p:ph type="body" idx="1"/>
          </p:nvPr>
        </p:nvSpPr>
        <p:spPr/>
        <p:txBody>
          <a:bodyPr/>
          <a:lstStyle/>
          <a:p>
            <a:pPr>
              <a:buNone/>
            </a:pPr>
            <a:r>
              <a:rPr lang="en-US" dirty="0" smtClean="0">
                <a:solidFill>
                  <a:schemeClr val="tx1"/>
                </a:solidFill>
                <a:latin typeface="+mn-lt"/>
                <a:ea typeface="+mn-ea"/>
                <a:cs typeface="+mn-cs"/>
              </a:rPr>
              <a:t>1. What were all the days of </a:t>
            </a:r>
            <a:r>
              <a:rPr lang="en-US" dirty="0" err="1" smtClean="0">
                <a:solidFill>
                  <a:schemeClr val="tx1"/>
                </a:solidFill>
                <a:latin typeface="+mn-lt"/>
                <a:ea typeface="+mn-ea"/>
                <a:cs typeface="+mn-cs"/>
              </a:rPr>
              <a:t>Mahalaleel</a:t>
            </a:r>
            <a:r>
              <a:rPr lang="en-US" dirty="0" smtClean="0">
                <a:solidFill>
                  <a:schemeClr val="tx1"/>
                </a:solidFill>
                <a:latin typeface="+mn-lt"/>
                <a:ea typeface="+mn-ea"/>
                <a:cs typeface="+mn-cs"/>
              </a:rPr>
              <a:t>, the great grandson of Seth? </a:t>
            </a:r>
          </a:p>
          <a:p>
            <a:pPr>
              <a:buNone/>
            </a:pPr>
            <a:endParaRPr lang="en-US" dirty="0" smtClean="0"/>
          </a:p>
          <a:p>
            <a:pPr>
              <a:buNone/>
            </a:pPr>
            <a:r>
              <a:rPr lang="en-US" dirty="0" smtClean="0"/>
              <a:t>	A. eight hundred and thirty years</a:t>
            </a:r>
          </a:p>
          <a:p>
            <a:pPr>
              <a:buNone/>
            </a:pPr>
            <a:endParaRPr lang="en-US" dirty="0" smtClean="0"/>
          </a:p>
          <a:p>
            <a:pPr>
              <a:buNone/>
            </a:pPr>
            <a:r>
              <a:rPr lang="en-US" dirty="0" smtClean="0"/>
              <a:t>	B. eight hundred ninety and five years</a:t>
            </a:r>
          </a:p>
          <a:p>
            <a:pPr>
              <a:buNone/>
            </a:pPr>
            <a:endParaRPr lang="en-US" dirty="0" smtClean="0"/>
          </a:p>
          <a:p>
            <a:pPr>
              <a:buNone/>
            </a:pPr>
            <a:r>
              <a:rPr lang="en-US" dirty="0" smtClean="0"/>
              <a:t>	C. nine hundred and ten years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9:14, 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10. What will God remember when he brings a cloud over the earth, that the bow shall be seen in the cloud?</a:t>
            </a:r>
          </a:p>
          <a:p>
            <a:pPr>
              <a:buNone/>
            </a:pPr>
            <a:endParaRPr lang="en-US" dirty="0" smtClean="0"/>
          </a:p>
          <a:p>
            <a:pPr>
              <a:buNone/>
            </a:pPr>
            <a:r>
              <a:rPr lang="en-US" dirty="0" smtClean="0"/>
              <a:t>	A. it repented the LORD that he had made man on the earth</a:t>
            </a:r>
          </a:p>
          <a:p>
            <a:pPr>
              <a:buNone/>
            </a:pPr>
            <a:endParaRPr lang="en-US" dirty="0" smtClean="0"/>
          </a:p>
          <a:p>
            <a:pPr>
              <a:buNone/>
            </a:pPr>
            <a:r>
              <a:rPr lang="en-US" dirty="0" smtClean="0"/>
              <a:t>	B. my covenant, which is between me and you and every living creature </a:t>
            </a:r>
          </a:p>
          <a:p>
            <a:pPr>
              <a:buNone/>
            </a:pPr>
            <a:endParaRPr lang="en-US" dirty="0" smtClean="0"/>
          </a:p>
          <a:p>
            <a:pPr>
              <a:buNone/>
            </a:pPr>
            <a:r>
              <a:rPr lang="en-US" dirty="0" smtClean="0"/>
              <a:t>	C. the wickedness of man was great in the earth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9:14, 15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10. What will God remember when he brings a cloud over the earth, that the bow shall be seen in the cloud?</a:t>
            </a:r>
          </a:p>
          <a:p>
            <a:pPr>
              <a:buNone/>
            </a:pPr>
            <a:endParaRPr lang="en-US" dirty="0" smtClean="0"/>
          </a:p>
          <a:p>
            <a:pPr>
              <a:buNone/>
            </a:pPr>
            <a:r>
              <a:rPr lang="en-US" dirty="0" smtClean="0"/>
              <a:t>	B. my covenant, which is between me and you and every living creature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11. What happened when God said, Let there be light?</a:t>
            </a:r>
          </a:p>
          <a:p>
            <a:pPr>
              <a:buNone/>
            </a:pPr>
            <a:endParaRPr lang="en-US" dirty="0" smtClean="0"/>
          </a:p>
          <a:p>
            <a:pPr>
              <a:buNone/>
            </a:pPr>
            <a:r>
              <a:rPr lang="en-US" dirty="0" smtClean="0"/>
              <a:t>	A. the sun appeared</a:t>
            </a:r>
          </a:p>
          <a:p>
            <a:pPr>
              <a:buNone/>
            </a:pPr>
            <a:endParaRPr lang="en-US" dirty="0" smtClean="0"/>
          </a:p>
          <a:p>
            <a:pPr>
              <a:buNone/>
            </a:pPr>
            <a:r>
              <a:rPr lang="en-US" dirty="0" smtClean="0"/>
              <a:t>	B. there was light</a:t>
            </a:r>
          </a:p>
          <a:p>
            <a:pPr>
              <a:buNone/>
            </a:pPr>
            <a:endParaRPr lang="en-US" dirty="0" smtClean="0"/>
          </a:p>
          <a:p>
            <a:pPr>
              <a:buNone/>
            </a:pPr>
            <a:r>
              <a:rPr lang="en-US" dirty="0" smtClean="0"/>
              <a:t>	C. stars filled heaven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11. What happened when God said, Let there be light?</a:t>
            </a:r>
          </a:p>
          <a:p>
            <a:pPr>
              <a:buNone/>
            </a:pPr>
            <a:endParaRPr lang="en-US" dirty="0" smtClean="0"/>
          </a:p>
          <a:p>
            <a:pPr>
              <a:buNone/>
            </a:pPr>
            <a:r>
              <a:rPr lang="en-US" dirty="0" smtClean="0"/>
              <a:t>	B. there was light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12. What was upon the face of the deep?</a:t>
            </a:r>
          </a:p>
          <a:p>
            <a:pPr>
              <a:buNone/>
            </a:pPr>
            <a:endParaRPr lang="en-US" dirty="0" smtClean="0"/>
          </a:p>
          <a:p>
            <a:pPr>
              <a:buNone/>
            </a:pPr>
            <a:r>
              <a:rPr lang="en-US" dirty="0" smtClean="0"/>
              <a:t>	A. the breath of God</a:t>
            </a:r>
          </a:p>
          <a:p>
            <a:pPr>
              <a:buNone/>
            </a:pPr>
            <a:endParaRPr lang="en-US" dirty="0" smtClean="0"/>
          </a:p>
          <a:p>
            <a:pPr>
              <a:buNone/>
            </a:pPr>
            <a:r>
              <a:rPr lang="en-US" dirty="0" smtClean="0"/>
              <a:t>	B. mist</a:t>
            </a:r>
          </a:p>
          <a:p>
            <a:pPr>
              <a:buNone/>
            </a:pPr>
            <a:endParaRPr lang="en-US" dirty="0" smtClean="0"/>
          </a:p>
          <a:p>
            <a:pPr>
              <a:buNone/>
            </a:pPr>
            <a:r>
              <a:rPr lang="en-US" dirty="0" smtClean="0"/>
              <a:t>	C. darkness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1:2</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12. What was upon the face of the deep?</a:t>
            </a:r>
          </a:p>
          <a:p>
            <a:pPr>
              <a:buNone/>
            </a:pPr>
            <a:endParaRPr lang="en-US" dirty="0" smtClean="0"/>
          </a:p>
          <a:p>
            <a:pPr>
              <a:buNone/>
            </a:pPr>
            <a:r>
              <a:rPr lang="en-US" dirty="0" smtClean="0"/>
              <a:t>	C. darkness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3:14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13. What did God say to the serpent after the woman blamed it? </a:t>
            </a:r>
          </a:p>
          <a:p>
            <a:pPr>
              <a:buNone/>
            </a:pPr>
            <a:endParaRPr lang="en-US" dirty="0" smtClean="0"/>
          </a:p>
          <a:p>
            <a:pPr>
              <a:buNone/>
            </a:pPr>
            <a:r>
              <a:rPr lang="en-US" dirty="0" smtClean="0"/>
              <a:t>	A. What is this that thou hast done?</a:t>
            </a:r>
          </a:p>
          <a:p>
            <a:pPr>
              <a:buNone/>
            </a:pPr>
            <a:endParaRPr lang="en-US" dirty="0" smtClean="0"/>
          </a:p>
          <a:p>
            <a:pPr>
              <a:buNone/>
            </a:pPr>
            <a:r>
              <a:rPr lang="en-US" dirty="0" smtClean="0"/>
              <a:t>	B. I cast thee from heaven as lightning</a:t>
            </a:r>
          </a:p>
          <a:p>
            <a:pPr>
              <a:buNone/>
            </a:pPr>
            <a:endParaRPr lang="en-US" dirty="0" smtClean="0"/>
          </a:p>
          <a:p>
            <a:pPr>
              <a:buNone/>
            </a:pPr>
            <a:r>
              <a:rPr lang="en-US" dirty="0" smtClean="0"/>
              <a:t>	C. Because thou hast done this, thou art cursed above all cattle, and above every beast of the field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3:14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13. What did God say to the serpent after the woman blamed it? </a:t>
            </a:r>
          </a:p>
          <a:p>
            <a:pPr>
              <a:buNone/>
            </a:pPr>
            <a:endParaRPr lang="en-US" dirty="0" smtClean="0"/>
          </a:p>
          <a:p>
            <a:pPr>
              <a:buNone/>
            </a:pPr>
            <a:r>
              <a:rPr lang="en-US" dirty="0" smtClean="0"/>
              <a:t>	C. Because thou hast done this, thou art cursed above all cattle, and above every beast of the field</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10:5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14. In what way, by the sons of </a:t>
            </a:r>
            <a:r>
              <a:rPr lang="en-US" dirty="0" err="1" smtClean="0">
                <a:solidFill>
                  <a:schemeClr val="tx1"/>
                </a:solidFill>
                <a:latin typeface="+mn-lt"/>
                <a:ea typeface="+mn-ea"/>
                <a:cs typeface="+mn-cs"/>
              </a:rPr>
              <a:t>Gomer</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Javan</a:t>
            </a:r>
            <a:r>
              <a:rPr lang="en-US" dirty="0" smtClean="0">
                <a:solidFill>
                  <a:schemeClr val="tx1"/>
                </a:solidFill>
                <a:latin typeface="+mn-lt"/>
                <a:ea typeface="+mn-ea"/>
                <a:cs typeface="+mn-cs"/>
              </a:rPr>
              <a:t>, were the isles of the Gentiles divided in their lands?</a:t>
            </a:r>
          </a:p>
          <a:p>
            <a:pPr>
              <a:buNone/>
            </a:pPr>
            <a:endParaRPr lang="en-US" dirty="0" smtClean="0"/>
          </a:p>
          <a:p>
            <a:pPr>
              <a:buNone/>
            </a:pPr>
            <a:r>
              <a:rPr lang="en-US" dirty="0" smtClean="0"/>
              <a:t>	A. every one after his language, after their kinsmen, in their country</a:t>
            </a:r>
          </a:p>
          <a:p>
            <a:pPr>
              <a:buNone/>
            </a:pPr>
            <a:endParaRPr lang="en-US" dirty="0" smtClean="0"/>
          </a:p>
          <a:p>
            <a:pPr>
              <a:buNone/>
            </a:pPr>
            <a:r>
              <a:rPr lang="en-US" dirty="0" smtClean="0"/>
              <a:t>	B. every one after his race, after their fathers, in their lands</a:t>
            </a:r>
          </a:p>
          <a:p>
            <a:pPr>
              <a:buNone/>
            </a:pPr>
            <a:endParaRPr lang="en-US" dirty="0" smtClean="0"/>
          </a:p>
          <a:p>
            <a:pPr>
              <a:buNone/>
            </a:pPr>
            <a:r>
              <a:rPr lang="en-US" dirty="0" smtClean="0"/>
              <a:t>	C. every one after his tongue, after their families, in their nations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10:5</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14. In what way, by the sons of </a:t>
            </a:r>
            <a:r>
              <a:rPr lang="en-US" dirty="0" err="1" smtClean="0">
                <a:solidFill>
                  <a:schemeClr val="tx1"/>
                </a:solidFill>
                <a:latin typeface="+mn-lt"/>
                <a:ea typeface="+mn-ea"/>
                <a:cs typeface="+mn-cs"/>
              </a:rPr>
              <a:t>Gomer</a:t>
            </a:r>
            <a:r>
              <a:rPr lang="en-US" dirty="0" smtClean="0">
                <a:solidFill>
                  <a:schemeClr val="tx1"/>
                </a:solidFill>
                <a:latin typeface="+mn-lt"/>
                <a:ea typeface="+mn-ea"/>
                <a:cs typeface="+mn-cs"/>
              </a:rPr>
              <a:t> and </a:t>
            </a:r>
            <a:r>
              <a:rPr lang="en-US" dirty="0" err="1" smtClean="0">
                <a:solidFill>
                  <a:schemeClr val="tx1"/>
                </a:solidFill>
                <a:latin typeface="+mn-lt"/>
                <a:ea typeface="+mn-ea"/>
                <a:cs typeface="+mn-cs"/>
              </a:rPr>
              <a:t>Javan</a:t>
            </a:r>
            <a:r>
              <a:rPr lang="en-US" dirty="0" smtClean="0">
                <a:solidFill>
                  <a:schemeClr val="tx1"/>
                </a:solidFill>
                <a:latin typeface="+mn-lt"/>
                <a:ea typeface="+mn-ea"/>
                <a:cs typeface="+mn-cs"/>
              </a:rPr>
              <a:t>, were the isles of the Gentiles divided in their lands?</a:t>
            </a:r>
          </a:p>
          <a:p>
            <a:pPr>
              <a:buNone/>
            </a:pPr>
            <a:endParaRPr lang="en-US" dirty="0" smtClean="0"/>
          </a:p>
          <a:p>
            <a:pPr>
              <a:buNone/>
            </a:pPr>
            <a:r>
              <a:rPr lang="en-US" dirty="0" smtClean="0"/>
              <a:t>	C. every one after his tongue, after their families, in their nations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5:17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 What were all the days of </a:t>
            </a:r>
            <a:r>
              <a:rPr lang="en-US" dirty="0" err="1" smtClean="0">
                <a:solidFill>
                  <a:schemeClr val="tx1"/>
                </a:solidFill>
                <a:latin typeface="+mn-lt"/>
                <a:ea typeface="+mn-ea"/>
                <a:cs typeface="+mn-cs"/>
              </a:rPr>
              <a:t>Mahalaleel</a:t>
            </a:r>
            <a:r>
              <a:rPr lang="en-US" dirty="0" smtClean="0">
                <a:solidFill>
                  <a:schemeClr val="tx1"/>
                </a:solidFill>
                <a:latin typeface="+mn-lt"/>
                <a:ea typeface="+mn-ea"/>
                <a:cs typeface="+mn-cs"/>
              </a:rPr>
              <a:t>, the great grandson of Seth? </a:t>
            </a:r>
          </a:p>
          <a:p>
            <a:pPr>
              <a:buNone/>
            </a:pPr>
            <a:endParaRPr lang="en-US" dirty="0" smtClean="0"/>
          </a:p>
          <a:p>
            <a:pPr>
              <a:buNone/>
            </a:pPr>
            <a:r>
              <a:rPr lang="en-US" dirty="0" smtClean="0"/>
              <a:t>	B. eight hundred ninety and five years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14:18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15. What was Melchizedek in addition to being king of Salem? </a:t>
            </a:r>
          </a:p>
          <a:p>
            <a:pPr>
              <a:buNone/>
            </a:pPr>
            <a:endParaRPr lang="en-US" dirty="0" smtClean="0"/>
          </a:p>
          <a:p>
            <a:pPr>
              <a:buNone/>
            </a:pPr>
            <a:r>
              <a:rPr lang="en-US" dirty="0" smtClean="0"/>
              <a:t>	A. he was a mighty hunter before the LORD</a:t>
            </a:r>
          </a:p>
          <a:p>
            <a:pPr>
              <a:buNone/>
            </a:pPr>
            <a:endParaRPr lang="en-US" dirty="0" smtClean="0"/>
          </a:p>
          <a:p>
            <a:pPr>
              <a:buNone/>
            </a:pPr>
            <a:r>
              <a:rPr lang="en-US" dirty="0" smtClean="0"/>
              <a:t>	B. he was a mighty man of renown</a:t>
            </a:r>
          </a:p>
          <a:p>
            <a:pPr>
              <a:buNone/>
            </a:pPr>
            <a:endParaRPr lang="en-US" dirty="0" smtClean="0"/>
          </a:p>
          <a:p>
            <a:pPr>
              <a:buNone/>
            </a:pPr>
            <a:r>
              <a:rPr lang="en-US" dirty="0" smtClean="0"/>
              <a:t>	C. he was the priest of the most high God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14:18</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15. What was Melchizedek in addition to being king of Salem? </a:t>
            </a:r>
          </a:p>
          <a:p>
            <a:pPr>
              <a:buNone/>
            </a:pPr>
            <a:endParaRPr lang="en-US" dirty="0" smtClean="0"/>
          </a:p>
          <a:p>
            <a:pPr>
              <a:buNone/>
            </a:pPr>
            <a:r>
              <a:rPr lang="en-US" dirty="0" smtClean="0"/>
              <a:t>	C. he was the priest of the most high God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7:23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 While every living substance was destroyed which was upon the face of the ground, both man, and cattle, and the creeping things, and the fowl of the heaven, what happen to Noah?</a:t>
            </a:r>
          </a:p>
          <a:p>
            <a:pPr>
              <a:buNone/>
            </a:pPr>
            <a:endParaRPr lang="en-US" dirty="0" smtClean="0"/>
          </a:p>
          <a:p>
            <a:pPr>
              <a:buNone/>
            </a:pPr>
            <a:r>
              <a:rPr lang="en-US" dirty="0" smtClean="0"/>
              <a:t>	A. Noah opened to rescue some and the ark was filled with water and sank</a:t>
            </a:r>
          </a:p>
          <a:p>
            <a:pPr>
              <a:buNone/>
            </a:pPr>
            <a:r>
              <a:rPr lang="en-US" dirty="0" smtClean="0"/>
              <a:t>	B. the ark began leaking and Noah and they that were with him were lost</a:t>
            </a:r>
          </a:p>
          <a:p>
            <a:pPr>
              <a:buNone/>
            </a:pPr>
            <a:r>
              <a:rPr lang="en-US" dirty="0" smtClean="0"/>
              <a:t>	C. Noah only remained alive, and they that were with him in the ark</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7:23</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2. While every living substance was destroyed which was upon the face of the ground, both man, and cattle, and the creeping things, and the fowl of the heaven, what happen to Noah?</a:t>
            </a:r>
          </a:p>
          <a:p>
            <a:pPr>
              <a:buNone/>
            </a:pPr>
            <a:endParaRPr lang="en-US" dirty="0" smtClean="0">
              <a:solidFill>
                <a:schemeClr val="tx1"/>
              </a:solidFill>
              <a:latin typeface="+mn-lt"/>
              <a:ea typeface="+mn-ea"/>
              <a:cs typeface="+mn-cs"/>
            </a:endParaRPr>
          </a:p>
          <a:p>
            <a:pPr>
              <a:buNone/>
            </a:pPr>
            <a:r>
              <a:rPr lang="en-US" dirty="0" smtClean="0"/>
              <a:t>	C. Noah only remained alive, and they that were with him in the ark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12:17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 What did the LORD do to Pharaoh because of </a:t>
            </a:r>
            <a:r>
              <a:rPr lang="en-US" dirty="0" err="1" smtClean="0">
                <a:solidFill>
                  <a:schemeClr val="tx1"/>
                </a:solidFill>
                <a:latin typeface="+mn-lt"/>
                <a:ea typeface="+mn-ea"/>
                <a:cs typeface="+mn-cs"/>
              </a:rPr>
              <a:t>Sarai</a:t>
            </a:r>
            <a:r>
              <a:rPr lang="en-US" dirty="0" smtClean="0">
                <a:solidFill>
                  <a:schemeClr val="tx1"/>
                </a:solidFill>
                <a:latin typeface="+mn-lt"/>
                <a:ea typeface="+mn-ea"/>
                <a:cs typeface="+mn-cs"/>
              </a:rPr>
              <a:t> Abrams wife? </a:t>
            </a:r>
          </a:p>
          <a:p>
            <a:pPr>
              <a:buNone/>
            </a:pPr>
            <a:endParaRPr lang="en-US" dirty="0" smtClean="0"/>
          </a:p>
          <a:p>
            <a:pPr>
              <a:buNone/>
            </a:pPr>
            <a:r>
              <a:rPr lang="en-US" dirty="0" smtClean="0"/>
              <a:t>	A. the LORD plagued him and his house with great plagues</a:t>
            </a:r>
          </a:p>
          <a:p>
            <a:pPr>
              <a:buNone/>
            </a:pPr>
            <a:endParaRPr lang="en-US" dirty="0" smtClean="0"/>
          </a:p>
          <a:p>
            <a:pPr>
              <a:buNone/>
            </a:pPr>
            <a:r>
              <a:rPr lang="en-US" dirty="0" smtClean="0"/>
              <a:t>	B. shut the wombs of all in Pharaoh’s house</a:t>
            </a:r>
          </a:p>
          <a:p>
            <a:pPr>
              <a:buNone/>
            </a:pPr>
            <a:endParaRPr lang="en-US" dirty="0" smtClean="0"/>
          </a:p>
          <a:p>
            <a:pPr>
              <a:buNone/>
            </a:pPr>
            <a:r>
              <a:rPr lang="en-US" dirty="0" smtClean="0"/>
              <a:t>	C. struck him with leprosy and he became a leper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12:17</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3. What did the LORD do to Pharaoh because of </a:t>
            </a:r>
            <a:r>
              <a:rPr lang="en-US" dirty="0" err="1" smtClean="0">
                <a:solidFill>
                  <a:schemeClr val="tx1"/>
                </a:solidFill>
                <a:latin typeface="+mn-lt"/>
                <a:ea typeface="+mn-ea"/>
                <a:cs typeface="+mn-cs"/>
              </a:rPr>
              <a:t>Sarai</a:t>
            </a:r>
            <a:r>
              <a:rPr lang="en-US" dirty="0" smtClean="0">
                <a:solidFill>
                  <a:schemeClr val="tx1"/>
                </a:solidFill>
                <a:latin typeface="+mn-lt"/>
                <a:ea typeface="+mn-ea"/>
                <a:cs typeface="+mn-cs"/>
              </a:rPr>
              <a:t> Abrams wife? </a:t>
            </a:r>
          </a:p>
          <a:p>
            <a:pPr>
              <a:buNone/>
            </a:pPr>
            <a:endParaRPr lang="en-US" dirty="0" smtClean="0"/>
          </a:p>
          <a:p>
            <a:pPr>
              <a:buNone/>
            </a:pPr>
            <a:r>
              <a:rPr lang="en-US" dirty="0" smtClean="0"/>
              <a:t>	A. the LORD plagued him and his house with great plagues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7:4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 What does the LORD tell Noah will happen in seven days after he was told to enter the ark? </a:t>
            </a:r>
          </a:p>
          <a:p>
            <a:pPr>
              <a:buNone/>
            </a:pPr>
            <a:endParaRPr lang="en-US" dirty="0" smtClean="0"/>
          </a:p>
          <a:p>
            <a:pPr>
              <a:buNone/>
            </a:pPr>
            <a:r>
              <a:rPr lang="en-US" dirty="0" smtClean="0"/>
              <a:t>	A. the fountains of the deep shall be opened</a:t>
            </a:r>
          </a:p>
          <a:p>
            <a:pPr>
              <a:buNone/>
            </a:pPr>
            <a:endParaRPr lang="en-US" dirty="0" smtClean="0"/>
          </a:p>
          <a:p>
            <a:pPr>
              <a:buNone/>
            </a:pPr>
            <a:r>
              <a:rPr lang="en-US" dirty="0" smtClean="0"/>
              <a:t>	B. a great flood will cover all of the earth</a:t>
            </a:r>
          </a:p>
          <a:p>
            <a:pPr>
              <a:buNone/>
            </a:pPr>
            <a:endParaRPr lang="en-US" dirty="0" smtClean="0"/>
          </a:p>
          <a:p>
            <a:pPr>
              <a:buNone/>
            </a:pPr>
            <a:r>
              <a:rPr lang="en-US" dirty="0" smtClean="0"/>
              <a:t>	C. I will cause it to rain upon the earth forty days and forty nights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mj-lt"/>
                <a:ea typeface="+mj-ea"/>
                <a:cs typeface="+mj-cs"/>
              </a:rPr>
              <a:t>Genesis 7:4</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latin typeface="+mn-lt"/>
                <a:ea typeface="+mn-ea"/>
                <a:cs typeface="+mn-cs"/>
              </a:rPr>
              <a:t>4. What does the LORD tell Noah will happen in seven days after he was told to enter the ark? </a:t>
            </a:r>
          </a:p>
          <a:p>
            <a:pPr>
              <a:buNone/>
            </a:pPr>
            <a:endParaRPr lang="en-US" dirty="0" smtClean="0"/>
          </a:p>
          <a:p>
            <a:pPr>
              <a:buNone/>
            </a:pPr>
            <a:r>
              <a:rPr lang="en-US" dirty="0" smtClean="0"/>
              <a:t>	C. I will cause it to rain upon the earth forty days and forty nights</a:t>
            </a: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149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chri_0149_slide</Template>
  <TotalTime>28</TotalTime>
  <Words>633</Words>
  <Application>Microsoft Office PowerPoint</Application>
  <PresentationFormat>On-screen Show (4:3)</PresentationFormat>
  <Paragraphs>178</Paragraphs>
  <Slides>31</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31</vt:i4>
      </vt:variant>
    </vt:vector>
  </HeadingPairs>
  <TitlesOfParts>
    <vt:vector size="34" baseType="lpstr">
      <vt:lpstr>Arial</vt:lpstr>
      <vt:lpstr>chri_0149_slide</vt:lpstr>
      <vt:lpstr>1_Default Design</vt:lpstr>
      <vt:lpstr>Review Genesis Chapters One – Twenty-one</vt:lpstr>
      <vt:lpstr>Genesis 5:17</vt:lpstr>
      <vt:lpstr>Genesis 5:17</vt:lpstr>
      <vt:lpstr>Genesis 7:23</vt:lpstr>
      <vt:lpstr>Genesis 7:23</vt:lpstr>
      <vt:lpstr>Genesis 12:17</vt:lpstr>
      <vt:lpstr>Genesis 12:17</vt:lpstr>
      <vt:lpstr>Genesis 7:4</vt:lpstr>
      <vt:lpstr>Genesis 7:4</vt:lpstr>
      <vt:lpstr>Genesis 19:5</vt:lpstr>
      <vt:lpstr>Genesis 19:5</vt:lpstr>
      <vt:lpstr>Genesis 19:22</vt:lpstr>
      <vt:lpstr>Genesis 19:22</vt:lpstr>
      <vt:lpstr>Genesis 4:3</vt:lpstr>
      <vt:lpstr>Genesis 4:3</vt:lpstr>
      <vt:lpstr>Genesis 4:5</vt:lpstr>
      <vt:lpstr>Genesis 4:5</vt:lpstr>
      <vt:lpstr>Genesis 19:21</vt:lpstr>
      <vt:lpstr>Genesis 19:21</vt:lpstr>
      <vt:lpstr>Genesis 9:14, 15</vt:lpstr>
      <vt:lpstr>Genesis 9:14, 15</vt:lpstr>
      <vt:lpstr>Genesis 1:3</vt:lpstr>
      <vt:lpstr>Genesis 1:3</vt:lpstr>
      <vt:lpstr>Genesis 1:2</vt:lpstr>
      <vt:lpstr>Genesis 1:2</vt:lpstr>
      <vt:lpstr>Genesis 3:14</vt:lpstr>
      <vt:lpstr>Genesis 3:14</vt:lpstr>
      <vt:lpstr>Genesis 10:5</vt:lpstr>
      <vt:lpstr>Genesis 10:5</vt:lpstr>
      <vt:lpstr>Genesis 14:18</vt:lpstr>
      <vt:lpstr>Genesis 14:18</vt:lpstr>
    </vt:vector>
  </TitlesOfParts>
  <Company>ODJFS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Genesis Chapters One – Twenty-one</dc:title>
  <dc:creator>ANDREW N. PERKINS</dc:creator>
  <cp:lastModifiedBy>ANDREW N. PERKINS</cp:lastModifiedBy>
  <cp:revision>3</cp:revision>
  <dcterms:created xsi:type="dcterms:W3CDTF">2012-10-22T14:54:12Z</dcterms:created>
  <dcterms:modified xsi:type="dcterms:W3CDTF">2012-10-22T15:22:20Z</dcterms:modified>
</cp:coreProperties>
</file>