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BEC278-8192-452D-95E1-2C29068E39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B4604C5-5F05-4F6B-9FE8-F1CAE5581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771CE-A328-492F-A82F-F470248CB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AC8BE-C082-45EF-92A6-5AAA57036E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0F136D-33BB-4C68-883B-DE784E852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3486B-CACD-49C6-9E90-90B8B6C6A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BA95B-CF8E-4BD3-90D2-A5F1397C5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79D0A-318D-43EB-A089-D37F3B0BF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7E793-B960-4078-8FE4-0C9758DE63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296F6-451A-45D5-AAD6-A6CF2E193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4A759-2A41-49E0-8D55-CB7D9D3006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39BA2-C0CE-4650-AA2F-A7A21E1EE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823D4-4B07-40EB-A7E0-A151628FF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A8A9A-A003-4AE0-BD01-7229B8647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DFA7A-0E07-4D11-B6B1-5782ED366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E5F9-B0F9-42D9-8534-1FB8A3F63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A82C1-4EAC-4A25-8C25-3143A55C8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955B9-7DEA-4173-82FE-2A95C3D3A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A9341-5EDA-420D-925E-5F4AB7E51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BEF35-DD8A-4EA6-8ACD-FB2F0DE50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BA9CD-5368-4361-8F8F-788E11874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525EF-18D4-4835-913D-3A7D75F65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3A0A-820B-4F37-AFA5-9F6BB5816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B2D55-633F-40F8-9884-695BF9D64C1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B43706-2DD0-4E5F-8096-87AFE159901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– Twenty-two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Gihon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whole land of Mesopotamia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whole land of Ethiopia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Gihon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whole land of Ethiopia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was between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Abram's cattle and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Lot's cattle?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contention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conflict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strife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was between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Abram's cattle and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Lot's cattle?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strife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Lot say to the angels after he was told to escape to the mountain?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Oh, not so,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 wilt thou give me, seeing I go with no possessions?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LORD, wilt thou slay also a righteous man?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Lot say to the angels after he was told to escape to the mountain?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Oh, not so, my LORD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relation is Sarah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cousin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neice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sister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relation is Sarah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sister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How many princes will Ishmael beget?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nl-NL" dirty="0" smtClean="0"/>
              <a:t>	A. seven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B. ten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C. twelve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 princes will Ishmael beget?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C. twelve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8:17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was Noah to bring with him as he left the ark?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not one of the beasts until yet seven days shall pass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living thing that is with thee, of all flesh, both of fowl, and of cattle, and of every creeping thing that </a:t>
            </a:r>
            <a:r>
              <a:rPr lang="en-US" dirty="0" err="1" smtClean="0"/>
              <a:t>creepeth</a:t>
            </a:r>
            <a:r>
              <a:rPr lang="en-US" dirty="0" smtClean="0"/>
              <a:t> upon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dung that has filled the ark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How many righteous does Abraham ask the LORD the forth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twenty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thirty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thirty and five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How many righteous does Abraham ask the LORD the forth time if he would spare the city if there are that number of righteous?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thirty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Abraham do when he and Isaac came to the place which God had told him of?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Abraham said unto God, O that Isaac might live before thee!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he </a:t>
            </a:r>
            <a:r>
              <a:rPr lang="en-US" dirty="0" err="1" smtClean="0"/>
              <a:t>builded</a:t>
            </a:r>
            <a:r>
              <a:rPr lang="en-US" dirty="0" smtClean="0"/>
              <a:t> an altar unto the LORD, and called upon the name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he built an altar there, and laid the wood in order, and bound Isaac his son, and laid him on the altar upon the wood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Abraham do when he and Isaac came to the place which God had told him of?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he built an altar there, and laid the wood in order, and bound Isaac his son, and laid him on the altar upon the wood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7:8,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went in two and two unto Noah into the ark, the male and the female, as God had commanded Noah?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clean beasts, and of beasts that are not clean, and of fowls, and of every thing that </a:t>
            </a:r>
            <a:r>
              <a:rPr lang="en-US" dirty="0" err="1" smtClean="0"/>
              <a:t>creepeth</a:t>
            </a:r>
            <a:r>
              <a:rPr lang="en-US" dirty="0" smtClean="0"/>
              <a:t> upon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the beasts that are not clean and of every thing that </a:t>
            </a:r>
            <a:r>
              <a:rPr lang="en-US" dirty="0" err="1" smtClean="0"/>
              <a:t>creepeth</a:t>
            </a:r>
            <a:r>
              <a:rPr lang="en-US" dirty="0" smtClean="0"/>
              <a:t> upon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clean beasts, and of fowls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7:8,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went in two and two unto Noah into the ark, the male and the female, as God had commanded Noah?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clean beasts, and of beasts that are not clean, and of fowls, and of every thing that </a:t>
            </a:r>
            <a:r>
              <a:rPr lang="en-US" dirty="0" err="1" smtClean="0"/>
              <a:t>creepeth</a:t>
            </a:r>
            <a:r>
              <a:rPr lang="en-US" dirty="0" smtClean="0"/>
              <a:t> upon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high was the ark to be?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ten cubits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twenty and five cubits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thirty cubits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high was the ark to be?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thirty cubits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God call the firmament?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Clouds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Heaven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God call the firmament?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Heaven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was Noah to bring with him as he left the ark?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living thing that is with thee, of all flesh, both of fowl, and of cattle, and of every creeping thing that </a:t>
            </a:r>
            <a:r>
              <a:rPr lang="en-US" dirty="0" err="1" smtClean="0"/>
              <a:t>creepeth</a:t>
            </a:r>
            <a:r>
              <a:rPr lang="en-US" dirty="0" smtClean="0"/>
              <a:t> upon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Who did Adam begat in addition to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begat sons and daughters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Cain and Abel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daughters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Who did Adam begat in addition to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begat sons and daughters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God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do with Sarah?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entreated her well for Abraham’s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Behold, she is in </a:t>
            </a:r>
            <a:r>
              <a:rPr lang="en-US" dirty="0" err="1" smtClean="0"/>
              <a:t>thine</a:t>
            </a:r>
            <a:r>
              <a:rPr lang="en-US" dirty="0" smtClean="0"/>
              <a:t> hand; do to her as it </a:t>
            </a:r>
            <a:r>
              <a:rPr lang="en-US" dirty="0" err="1" smtClean="0"/>
              <a:t>pleaseth</a:t>
            </a:r>
            <a:r>
              <a:rPr lang="en-US" dirty="0" smtClean="0"/>
              <a:t>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Now therefore restore the man his wife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God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do with Sarah?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Now therefore restore the man his wife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will be the result of the enmity between the serpent and the woman, and between it’s seed and her seed?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shall crush thy head, and thou </a:t>
            </a:r>
            <a:r>
              <a:rPr lang="en-US" dirty="0" err="1" smtClean="0"/>
              <a:t>shalt</a:t>
            </a:r>
            <a:r>
              <a:rPr lang="en-US" dirty="0" smtClean="0"/>
              <a:t> wound his heel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shall destroy thee, and thou </a:t>
            </a:r>
            <a:r>
              <a:rPr lang="en-US" dirty="0" err="1" smtClean="0"/>
              <a:t>shalt</a:t>
            </a:r>
            <a:r>
              <a:rPr lang="en-US" dirty="0" smtClean="0"/>
              <a:t> lightly afflict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shall bruise thy head, and thou </a:t>
            </a:r>
            <a:r>
              <a:rPr lang="en-US" dirty="0" err="1" smtClean="0"/>
              <a:t>shalt</a:t>
            </a:r>
            <a:r>
              <a:rPr lang="en-US" dirty="0" smtClean="0"/>
              <a:t> bruise his heel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will be the result of the enmity between the serpent and the woman, and between it’s seed and her seed?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shall bruise thy head, and thou </a:t>
            </a:r>
            <a:r>
              <a:rPr lang="en-US" dirty="0" err="1" smtClean="0"/>
              <a:t>shalt</a:t>
            </a:r>
            <a:r>
              <a:rPr lang="en-US" dirty="0" smtClean="0"/>
              <a:t> bruise his heel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was the name of the son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bore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pt-BR" dirty="0" smtClean="0"/>
              <a:t>	A. Gomer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B. Magog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C. Jabal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was the name of the son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bore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C. Jabal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50_slide">
  <a:themeElements>
    <a:clrScheme name="Office Theme 2">
      <a:dk1>
        <a:srgbClr val="333333"/>
      </a:dk1>
      <a:lt1>
        <a:srgbClr val="FFFFFF"/>
      </a:lt1>
      <a:dk2>
        <a:srgbClr val="006633"/>
      </a:dk2>
      <a:lt2>
        <a:srgbClr val="FFFFFF"/>
      </a:lt2>
      <a:accent1>
        <a:srgbClr val="A4ED77"/>
      </a:accent1>
      <a:accent2>
        <a:srgbClr val="85C8F2"/>
      </a:accent2>
      <a:accent3>
        <a:srgbClr val="AAB8AD"/>
      </a:accent3>
      <a:accent4>
        <a:srgbClr val="DADADA"/>
      </a:accent4>
      <a:accent5>
        <a:srgbClr val="CFF4BD"/>
      </a:accent5>
      <a:accent6>
        <a:srgbClr val="78B5DB"/>
      </a:accent6>
      <a:hlink>
        <a:srgbClr val="7CF7BA"/>
      </a:hlink>
      <a:folHlink>
        <a:srgbClr val="E9F28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33"/>
        </a:dk2>
        <a:lt2>
          <a:srgbClr val="FFFFFF"/>
        </a:lt2>
        <a:accent1>
          <a:srgbClr val="2CDE85"/>
        </a:accent1>
        <a:accent2>
          <a:srgbClr val="46E897"/>
        </a:accent2>
        <a:accent3>
          <a:srgbClr val="AAB8AD"/>
        </a:accent3>
        <a:accent4>
          <a:srgbClr val="DADADA"/>
        </a:accent4>
        <a:accent5>
          <a:srgbClr val="ACECC2"/>
        </a:accent5>
        <a:accent6>
          <a:srgbClr val="3FD288"/>
        </a:accent6>
        <a:hlink>
          <a:srgbClr val="61F2AA"/>
        </a:hlink>
        <a:folHlink>
          <a:srgbClr val="80FF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33"/>
        </a:dk2>
        <a:lt2>
          <a:srgbClr val="FFFFFF"/>
        </a:lt2>
        <a:accent1>
          <a:srgbClr val="A4ED77"/>
        </a:accent1>
        <a:accent2>
          <a:srgbClr val="85C8F2"/>
        </a:accent2>
        <a:accent3>
          <a:srgbClr val="AAB8AD"/>
        </a:accent3>
        <a:accent4>
          <a:srgbClr val="DADADA"/>
        </a:accent4>
        <a:accent5>
          <a:srgbClr val="CFF4BD"/>
        </a:accent5>
        <a:accent6>
          <a:srgbClr val="78B5DB"/>
        </a:accent6>
        <a:hlink>
          <a:srgbClr val="7CF7BA"/>
        </a:hlink>
        <a:folHlink>
          <a:srgbClr val="E9F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33"/>
        </a:dk2>
        <a:lt2>
          <a:srgbClr val="FFFFFF"/>
        </a:lt2>
        <a:accent1>
          <a:srgbClr val="F2AD6D"/>
        </a:accent1>
        <a:accent2>
          <a:srgbClr val="45E695"/>
        </a:accent2>
        <a:accent3>
          <a:srgbClr val="AAB8AD"/>
        </a:accent3>
        <a:accent4>
          <a:srgbClr val="DADADA"/>
        </a:accent4>
        <a:accent5>
          <a:srgbClr val="F7D3BA"/>
        </a:accent5>
        <a:accent6>
          <a:srgbClr val="3ED087"/>
        </a:accent6>
        <a:hlink>
          <a:srgbClr val="FFC1BF"/>
        </a:hlink>
        <a:folHlink>
          <a:srgbClr val="F2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33"/>
        </a:dk2>
        <a:lt2>
          <a:srgbClr val="FFFFFF"/>
        </a:lt2>
        <a:accent1>
          <a:srgbClr val="EDDA47"/>
        </a:accent1>
        <a:accent2>
          <a:srgbClr val="FFAC99"/>
        </a:accent2>
        <a:accent3>
          <a:srgbClr val="AAB8AD"/>
        </a:accent3>
        <a:accent4>
          <a:srgbClr val="DADADA"/>
        </a:accent4>
        <a:accent5>
          <a:srgbClr val="F4EAB1"/>
        </a:accent5>
        <a:accent6>
          <a:srgbClr val="E79B8A"/>
        </a:accent6>
        <a:hlink>
          <a:srgbClr val="E0CCFF"/>
        </a:hlink>
        <a:folHlink>
          <a:srgbClr val="8EED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DE85"/>
        </a:accent1>
        <a:accent2>
          <a:srgbClr val="46E897"/>
        </a:accent2>
        <a:accent3>
          <a:srgbClr val="FFFFFF"/>
        </a:accent3>
        <a:accent4>
          <a:srgbClr val="000000"/>
        </a:accent4>
        <a:accent5>
          <a:srgbClr val="ACECC2"/>
        </a:accent5>
        <a:accent6>
          <a:srgbClr val="3FD288"/>
        </a:accent6>
        <a:hlink>
          <a:srgbClr val="61F2AA"/>
        </a:hlink>
        <a:folHlink>
          <a:srgbClr val="80F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4ED77"/>
        </a:accent1>
        <a:accent2>
          <a:srgbClr val="85C8F2"/>
        </a:accent2>
        <a:accent3>
          <a:srgbClr val="FFFFFF"/>
        </a:accent3>
        <a:accent4>
          <a:srgbClr val="000000"/>
        </a:accent4>
        <a:accent5>
          <a:srgbClr val="CFF4BD"/>
        </a:accent5>
        <a:accent6>
          <a:srgbClr val="78B5DB"/>
        </a:accent6>
        <a:hlink>
          <a:srgbClr val="7CF7BA"/>
        </a:hlink>
        <a:folHlink>
          <a:srgbClr val="E9F2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AD6D"/>
        </a:accent1>
        <a:accent2>
          <a:srgbClr val="45E695"/>
        </a:accent2>
        <a:accent3>
          <a:srgbClr val="FFFFFF"/>
        </a:accent3>
        <a:accent4>
          <a:srgbClr val="000000"/>
        </a:accent4>
        <a:accent5>
          <a:srgbClr val="F7D3BA"/>
        </a:accent5>
        <a:accent6>
          <a:srgbClr val="3ED087"/>
        </a:accent6>
        <a:hlink>
          <a:srgbClr val="FFC1BF"/>
        </a:hlink>
        <a:folHlink>
          <a:srgbClr val="F2C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DA47"/>
        </a:accent1>
        <a:accent2>
          <a:srgbClr val="FFAC99"/>
        </a:accent2>
        <a:accent3>
          <a:srgbClr val="FFFFFF"/>
        </a:accent3>
        <a:accent4>
          <a:srgbClr val="000000"/>
        </a:accent4>
        <a:accent5>
          <a:srgbClr val="F4EAB1"/>
        </a:accent5>
        <a:accent6>
          <a:srgbClr val="E79B8A"/>
        </a:accent6>
        <a:hlink>
          <a:srgbClr val="E0CCFF"/>
        </a:hlink>
        <a:folHlink>
          <a:srgbClr val="8EED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33"/>
      </a:dk2>
      <a:lt2>
        <a:srgbClr val="FFFFFF"/>
      </a:lt2>
      <a:accent1>
        <a:srgbClr val="A4ED77"/>
      </a:accent1>
      <a:accent2>
        <a:srgbClr val="85C8F2"/>
      </a:accent2>
      <a:accent3>
        <a:srgbClr val="AAB8AD"/>
      </a:accent3>
      <a:accent4>
        <a:srgbClr val="DADADA"/>
      </a:accent4>
      <a:accent5>
        <a:srgbClr val="CFF4BD"/>
      </a:accent5>
      <a:accent6>
        <a:srgbClr val="78B5DB"/>
      </a:accent6>
      <a:hlink>
        <a:srgbClr val="7CF7BA"/>
      </a:hlink>
      <a:folHlink>
        <a:srgbClr val="E9F28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33"/>
        </a:dk2>
        <a:lt2>
          <a:srgbClr val="FFFFFF"/>
        </a:lt2>
        <a:accent1>
          <a:srgbClr val="2CDE85"/>
        </a:accent1>
        <a:accent2>
          <a:srgbClr val="46E897"/>
        </a:accent2>
        <a:accent3>
          <a:srgbClr val="AAB8AD"/>
        </a:accent3>
        <a:accent4>
          <a:srgbClr val="DADADA"/>
        </a:accent4>
        <a:accent5>
          <a:srgbClr val="ACECC2"/>
        </a:accent5>
        <a:accent6>
          <a:srgbClr val="3FD288"/>
        </a:accent6>
        <a:hlink>
          <a:srgbClr val="61F2AA"/>
        </a:hlink>
        <a:folHlink>
          <a:srgbClr val="80FF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33"/>
        </a:dk2>
        <a:lt2>
          <a:srgbClr val="FFFFFF"/>
        </a:lt2>
        <a:accent1>
          <a:srgbClr val="A4ED77"/>
        </a:accent1>
        <a:accent2>
          <a:srgbClr val="85C8F2"/>
        </a:accent2>
        <a:accent3>
          <a:srgbClr val="AAB8AD"/>
        </a:accent3>
        <a:accent4>
          <a:srgbClr val="DADADA"/>
        </a:accent4>
        <a:accent5>
          <a:srgbClr val="CFF4BD"/>
        </a:accent5>
        <a:accent6>
          <a:srgbClr val="78B5DB"/>
        </a:accent6>
        <a:hlink>
          <a:srgbClr val="7CF7BA"/>
        </a:hlink>
        <a:folHlink>
          <a:srgbClr val="E9F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33"/>
        </a:dk2>
        <a:lt2>
          <a:srgbClr val="FFFFFF"/>
        </a:lt2>
        <a:accent1>
          <a:srgbClr val="F2AD6D"/>
        </a:accent1>
        <a:accent2>
          <a:srgbClr val="45E695"/>
        </a:accent2>
        <a:accent3>
          <a:srgbClr val="AAB8AD"/>
        </a:accent3>
        <a:accent4>
          <a:srgbClr val="DADADA"/>
        </a:accent4>
        <a:accent5>
          <a:srgbClr val="F7D3BA"/>
        </a:accent5>
        <a:accent6>
          <a:srgbClr val="3ED087"/>
        </a:accent6>
        <a:hlink>
          <a:srgbClr val="FFC1BF"/>
        </a:hlink>
        <a:folHlink>
          <a:srgbClr val="F2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33"/>
        </a:dk2>
        <a:lt2>
          <a:srgbClr val="FFFFFF"/>
        </a:lt2>
        <a:accent1>
          <a:srgbClr val="EDDA47"/>
        </a:accent1>
        <a:accent2>
          <a:srgbClr val="FFAC99"/>
        </a:accent2>
        <a:accent3>
          <a:srgbClr val="AAB8AD"/>
        </a:accent3>
        <a:accent4>
          <a:srgbClr val="DADADA"/>
        </a:accent4>
        <a:accent5>
          <a:srgbClr val="F4EAB1"/>
        </a:accent5>
        <a:accent6>
          <a:srgbClr val="E79B8A"/>
        </a:accent6>
        <a:hlink>
          <a:srgbClr val="E0CCFF"/>
        </a:hlink>
        <a:folHlink>
          <a:srgbClr val="8EED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DE85"/>
        </a:accent1>
        <a:accent2>
          <a:srgbClr val="46E897"/>
        </a:accent2>
        <a:accent3>
          <a:srgbClr val="FFFFFF"/>
        </a:accent3>
        <a:accent4>
          <a:srgbClr val="000000"/>
        </a:accent4>
        <a:accent5>
          <a:srgbClr val="ACECC2"/>
        </a:accent5>
        <a:accent6>
          <a:srgbClr val="3FD288"/>
        </a:accent6>
        <a:hlink>
          <a:srgbClr val="61F2AA"/>
        </a:hlink>
        <a:folHlink>
          <a:srgbClr val="80F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4ED77"/>
        </a:accent1>
        <a:accent2>
          <a:srgbClr val="85C8F2"/>
        </a:accent2>
        <a:accent3>
          <a:srgbClr val="FFFFFF"/>
        </a:accent3>
        <a:accent4>
          <a:srgbClr val="000000"/>
        </a:accent4>
        <a:accent5>
          <a:srgbClr val="CFF4BD"/>
        </a:accent5>
        <a:accent6>
          <a:srgbClr val="78B5DB"/>
        </a:accent6>
        <a:hlink>
          <a:srgbClr val="7CF7BA"/>
        </a:hlink>
        <a:folHlink>
          <a:srgbClr val="E9F2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AD6D"/>
        </a:accent1>
        <a:accent2>
          <a:srgbClr val="45E695"/>
        </a:accent2>
        <a:accent3>
          <a:srgbClr val="FFFFFF"/>
        </a:accent3>
        <a:accent4>
          <a:srgbClr val="000000"/>
        </a:accent4>
        <a:accent5>
          <a:srgbClr val="F7D3BA"/>
        </a:accent5>
        <a:accent6>
          <a:srgbClr val="3ED087"/>
        </a:accent6>
        <a:hlink>
          <a:srgbClr val="FFC1BF"/>
        </a:hlink>
        <a:folHlink>
          <a:srgbClr val="F2C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DA47"/>
        </a:accent1>
        <a:accent2>
          <a:srgbClr val="FFAC99"/>
        </a:accent2>
        <a:accent3>
          <a:srgbClr val="FFFFFF"/>
        </a:accent3>
        <a:accent4>
          <a:srgbClr val="000000"/>
        </a:accent4>
        <a:accent5>
          <a:srgbClr val="F4EAB1"/>
        </a:accent5>
        <a:accent6>
          <a:srgbClr val="E79B8A"/>
        </a:accent6>
        <a:hlink>
          <a:srgbClr val="E0CCFF"/>
        </a:hlink>
        <a:folHlink>
          <a:srgbClr val="8EED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chri_0150_slide</Template>
  <TotalTime>33</TotalTime>
  <Words>634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chri_0150_slide</vt:lpstr>
      <vt:lpstr>1_Default Design</vt:lpstr>
      <vt:lpstr>Review Genesis Chapters One – Twenty-two</vt:lpstr>
      <vt:lpstr>Genesis 8:17</vt:lpstr>
      <vt:lpstr>Genesis 8:17</vt:lpstr>
      <vt:lpstr>Genesis 20:7</vt:lpstr>
      <vt:lpstr>Genesis 20:7</vt:lpstr>
      <vt:lpstr>Genesis 3:15</vt:lpstr>
      <vt:lpstr>Genesis 3:15</vt:lpstr>
      <vt:lpstr>Genesis 4:20</vt:lpstr>
      <vt:lpstr>Genesis 4:20</vt:lpstr>
      <vt:lpstr>Genesis 2:13</vt:lpstr>
      <vt:lpstr>Genesis 2:13</vt:lpstr>
      <vt:lpstr>Genesis 13:7</vt:lpstr>
      <vt:lpstr>Genesis 13:7</vt:lpstr>
      <vt:lpstr>Genesis 19:18</vt:lpstr>
      <vt:lpstr>Genesis 19:18</vt:lpstr>
      <vt:lpstr>Genesis 20:12</vt:lpstr>
      <vt:lpstr>Genesis 20:12</vt:lpstr>
      <vt:lpstr>Genesis 17:20</vt:lpstr>
      <vt:lpstr>Genesis 17:20</vt:lpstr>
      <vt:lpstr>Genesis 18:30</vt:lpstr>
      <vt:lpstr>Genesis 18:30</vt:lpstr>
      <vt:lpstr>Genesis 22:9</vt:lpstr>
      <vt:lpstr>Genesis 22:9</vt:lpstr>
      <vt:lpstr>Genesis 7:8, 9</vt:lpstr>
      <vt:lpstr>Genesis 7:8, 9</vt:lpstr>
      <vt:lpstr>Genesis 6:15</vt:lpstr>
      <vt:lpstr>Genesis 6:15</vt:lpstr>
      <vt:lpstr>Genesis 1:8</vt:lpstr>
      <vt:lpstr>Genesis 1:8</vt:lpstr>
      <vt:lpstr>Genesis 5:4</vt:lpstr>
      <vt:lpstr>Genesis 5:4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– Twenty-two</dc:title>
  <dc:creator>ANDREW N. PERKINS</dc:creator>
  <cp:lastModifiedBy>ANDREW N. PERKINS</cp:lastModifiedBy>
  <cp:revision>4</cp:revision>
  <dcterms:created xsi:type="dcterms:W3CDTF">2012-10-22T15:42:56Z</dcterms:created>
  <dcterms:modified xsi:type="dcterms:W3CDTF">2012-10-22T16:16:47Z</dcterms:modified>
</cp:coreProperties>
</file>