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33E733-9981-452D-AE04-7F70FD3C98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40201E-D032-4E21-AD7D-6A6036594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2A647-2C18-4FB0-A542-8C4BDD126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B6816-3A5E-44BF-A878-FFB0E595B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645504-87BE-4913-85F5-09D688984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CCBD8-426D-4FA3-88B2-44E9C37DB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2914C-4ADA-4D92-8908-1065CE686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1F02-CB23-4527-82E8-FD480350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AD1B5-553F-44F1-8C98-6CA9CFD01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25E31-89BA-4B43-876E-DFCEC0B25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A0943-D00E-4C89-9A30-09FE4CE18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44EB-C1BE-4414-AFB6-A6C90A73A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5C77F-6127-4B10-885A-997FF91F7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8A2F-DA08-45A0-9CCE-FC2FFBF46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84643-BBD7-438F-B0B9-E798552D4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FA990-416F-4A6F-BBCB-A50709EEE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2476-257C-4166-AE50-B93F8F236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198AD-E53C-43C1-ACA1-378A30747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FACF7-5E3C-4E4F-871D-309FD44A8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D032D-25B0-4EEE-8F1C-F147353E0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01676-4BD4-4449-88EC-F0FC39F79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6638D-FF76-4F04-AF7A-AE79FFF3A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C2FCA-3F39-4E83-ADEF-40CF241A6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99D189-E16A-4636-AB48-913A9D7E313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A6E70-684A-4B8F-ABB4-13DAF3E4BD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– Twenty-three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Noah do when he opened the window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called his sons and their wives to view the waters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sent forth a raven, which went forth to and fro, until the waters were dried up from off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sent forth ducks to swim upon the waters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Noah do when he opened the window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sent forth a raven, which went forth to and fro, until the waters were dried up from off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happen when the LORD causes it to rain upon the earth forty days and forty nights?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every high mountain will be covered by the waters of the flood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substance that I have made will I destroy from off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man and his wickedness shall be cleansed from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happen when the LORD causes it to rain upon the earth forty days and forty nights?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substance that I have made will I destroy from off the face of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Noah prayed to God to ask if he should leave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Noah sent out another dove from the ark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God create and the waters bring forth abundantly after their kind?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sea monsters, and every fish that swims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large sea creatures, and every living thing that </a:t>
            </a:r>
            <a:r>
              <a:rPr lang="en-US" dirty="0" err="1" smtClean="0"/>
              <a:t>liveth</a:t>
            </a:r>
            <a:r>
              <a:rPr lang="en-US" dirty="0" smtClean="0"/>
              <a:t> beneath the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 whales, and every living creature that </a:t>
            </a:r>
            <a:r>
              <a:rPr lang="en-US" dirty="0" err="1" smtClean="0"/>
              <a:t>moveth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God create and the waters bring forth abundantly after their kind?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 whales, and every living creature that </a:t>
            </a:r>
            <a:r>
              <a:rPr lang="en-US" dirty="0" err="1" smtClean="0"/>
              <a:t>moveth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When God saw that the wickedness of man was great in the earth, what was his reaction?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 was full of wrath and sought vengeance upon his creation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marveled at the folly of man, and desired to cleanse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repented the LORD that he had made man on the earth, and it grieved him at his heart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When God saw that the wickedness of man was great in the earth, what was his reaction?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repented the LORD that he had made man on the earth, and it grieved him at his heart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9:3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God tell Noah and his sons shall be meat for you?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Every moving thing that </a:t>
            </a:r>
            <a:r>
              <a:rPr lang="en-US" dirty="0" err="1" smtClean="0"/>
              <a:t>liveth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clean beast, and of every clean fowl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fish of the sea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As the waters decreased continually when were the tops of the mountains seen?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seventh month, on the forth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tenth month, on the first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twelfth month, on the third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As the waters decreased continually when were the tops of the mountains seen?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tenth month, on the first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857250" lvl="1" indent="-457200">
              <a:buAutoNum type="alphaUcPeriod"/>
            </a:pPr>
            <a:r>
              <a:rPr lang="en-US" dirty="0"/>
              <a:t>sons and daughters</a:t>
            </a:r>
          </a:p>
          <a:p>
            <a:pPr marL="857250" lvl="1" indent="-457200">
              <a:buNone/>
            </a:pPr>
            <a:endParaRPr lang="en-US" dirty="0"/>
          </a:p>
          <a:p>
            <a:pPr marL="857250" lvl="1" indent="-457200">
              <a:buNone/>
            </a:pPr>
            <a:r>
              <a:rPr lang="en-US" dirty="0"/>
              <a:t>B. a daughter</a:t>
            </a:r>
          </a:p>
          <a:p>
            <a:pPr marL="857250" lvl="1" indent="-457200">
              <a:buNone/>
            </a:pPr>
            <a:endParaRPr lang="en-US" dirty="0"/>
          </a:p>
          <a:p>
            <a:pPr marL="857250" lvl="1" indent="-457200">
              <a:buNone/>
            </a:pPr>
            <a:r>
              <a:rPr lang="en-US" dirty="0"/>
              <a:t>C. no children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Abram's wife bore him?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>C. no children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did Noah respond to God’s command to go forth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tarried and angels were sent to bring him forth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Noah and his sons went forth but their wives tarried in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Noah went forth, and his sons, and his wife, and his sons' wives with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did Noah respond to God’s command to go forth of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Noah went forth, and his sons, and his wife, and his sons' wives with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sons of Noah, went forth of the ark?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Sidon,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Mash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Shem, and Ham, and Japheth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sons of Noah, went forth of the ark?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Shem, and Ham, and Japheth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was the evening and the morning after God created the grass, herb and fruit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first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second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third day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was the evening and the morning after God created the grass, herb and fruit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third 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God tell Noah and his sons shall be meat for you?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Every moving thing that </a:t>
            </a:r>
            <a:r>
              <a:rPr lang="en-US" dirty="0" err="1" smtClean="0"/>
              <a:t>liveth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will happen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 he restores not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lest thou be consumed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now will I deal worse with thee, than with the men of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surely die, thou, and all that are </a:t>
            </a:r>
            <a:r>
              <a:rPr lang="en-US" dirty="0" err="1" smtClean="0"/>
              <a:t>thine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will happen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 he restores not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surely die, thou, and all that are </a:t>
            </a:r>
            <a:r>
              <a:rPr lang="en-US" dirty="0" err="1" smtClean="0"/>
              <a:t>thine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were all the days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twelve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were all the days of Seth?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twelve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Abram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wife, when he was come near to enter into Egypt?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Perventure</a:t>
            </a:r>
            <a:r>
              <a:rPr lang="en-US" dirty="0" smtClean="0"/>
              <a:t>, an </a:t>
            </a:r>
            <a:r>
              <a:rPr lang="en-US" dirty="0" err="1" smtClean="0"/>
              <a:t>Egpytian</a:t>
            </a:r>
            <a:r>
              <a:rPr lang="en-US" dirty="0" smtClean="0"/>
              <a:t> maidservant shall be </a:t>
            </a:r>
            <a:r>
              <a:rPr lang="en-US" dirty="0" err="1" smtClean="0"/>
              <a:t>thine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 now, I know that thou art a fair woman to look upon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is said that Egypt is even as the garden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Abram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wife, when he was come near to enter into Egypt?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 now, I know that thou art a fair woman to look upon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Abraham hastened into the tent unto Sarah, and said, Make ready quickly three measures of fine meal, knead it, and make what upon the hearth?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cakes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loafs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Abraham hastened into the tent unto Sarah, and said, Make ready quickly three measures of fine meal, knead it, and make what upon the hearth?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cakes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51_slide">
  <a:themeElements>
    <a:clrScheme name="Default Design 2">
      <a:dk1>
        <a:srgbClr val="333333"/>
      </a:dk1>
      <a:lt1>
        <a:srgbClr val="FFFFFF"/>
      </a:lt1>
      <a:dk2>
        <a:srgbClr val="660033"/>
      </a:dk2>
      <a:lt2>
        <a:srgbClr val="FFFFFF"/>
      </a:lt2>
      <a:accent1>
        <a:srgbClr val="F29691"/>
      </a:accent1>
      <a:accent2>
        <a:srgbClr val="DAA6ED"/>
      </a:accent2>
      <a:accent3>
        <a:srgbClr val="B8AAAD"/>
      </a:accent3>
      <a:accent4>
        <a:srgbClr val="DADADA"/>
      </a:accent4>
      <a:accent5>
        <a:srgbClr val="F7C9C7"/>
      </a:accent5>
      <a:accent6>
        <a:srgbClr val="C596D7"/>
      </a:accent6>
      <a:hlink>
        <a:srgbClr val="FFA6D2"/>
      </a:hlink>
      <a:folHlink>
        <a:srgbClr val="B9A6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E65CA1"/>
        </a:accent1>
        <a:accent2>
          <a:srgbClr val="ED77B2"/>
        </a:accent2>
        <a:accent3>
          <a:srgbClr val="B8AAAD"/>
        </a:accent3>
        <a:accent4>
          <a:srgbClr val="DADADA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F29691"/>
        </a:accent1>
        <a:accent2>
          <a:srgbClr val="DAA6ED"/>
        </a:accent2>
        <a:accent3>
          <a:srgbClr val="B8AAAD"/>
        </a:accent3>
        <a:accent4>
          <a:srgbClr val="DADADA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70CC7B"/>
        </a:accent1>
        <a:accent2>
          <a:srgbClr val="EB8DBC"/>
        </a:accent2>
        <a:accent3>
          <a:srgbClr val="B8AAAD"/>
        </a:accent3>
        <a:accent4>
          <a:srgbClr val="DADADA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A3CC52"/>
        </a:accent1>
        <a:accent2>
          <a:srgbClr val="E6B15C"/>
        </a:accent2>
        <a:accent3>
          <a:srgbClr val="B8AAAD"/>
        </a:accent3>
        <a:accent4>
          <a:srgbClr val="DADADA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5CA1"/>
        </a:accent1>
        <a:accent2>
          <a:srgbClr val="ED77B2"/>
        </a:accent2>
        <a:accent3>
          <a:srgbClr val="FFFFFF"/>
        </a:accent3>
        <a:accent4>
          <a:srgbClr val="000000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9691"/>
        </a:accent1>
        <a:accent2>
          <a:srgbClr val="DAA6ED"/>
        </a:accent2>
        <a:accent3>
          <a:srgbClr val="FFFFFF"/>
        </a:accent3>
        <a:accent4>
          <a:srgbClr val="000000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0CC7B"/>
        </a:accent1>
        <a:accent2>
          <a:srgbClr val="EB8DBC"/>
        </a:accent2>
        <a:accent3>
          <a:srgbClr val="FFFFFF"/>
        </a:accent3>
        <a:accent4>
          <a:srgbClr val="000000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3CC52"/>
        </a:accent1>
        <a:accent2>
          <a:srgbClr val="E6B15C"/>
        </a:accent2>
        <a:accent3>
          <a:srgbClr val="FFFFFF"/>
        </a:accent3>
        <a:accent4>
          <a:srgbClr val="000000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0033"/>
      </a:dk2>
      <a:lt2>
        <a:srgbClr val="FFFFFF"/>
      </a:lt2>
      <a:accent1>
        <a:srgbClr val="F29691"/>
      </a:accent1>
      <a:accent2>
        <a:srgbClr val="DAA6ED"/>
      </a:accent2>
      <a:accent3>
        <a:srgbClr val="B8AAAD"/>
      </a:accent3>
      <a:accent4>
        <a:srgbClr val="DADADA"/>
      </a:accent4>
      <a:accent5>
        <a:srgbClr val="F7C9C7"/>
      </a:accent5>
      <a:accent6>
        <a:srgbClr val="C596D7"/>
      </a:accent6>
      <a:hlink>
        <a:srgbClr val="FFA6D2"/>
      </a:hlink>
      <a:folHlink>
        <a:srgbClr val="B9A6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E65CA1"/>
        </a:accent1>
        <a:accent2>
          <a:srgbClr val="ED77B2"/>
        </a:accent2>
        <a:accent3>
          <a:srgbClr val="B8AAAD"/>
        </a:accent3>
        <a:accent4>
          <a:srgbClr val="DADADA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F29691"/>
        </a:accent1>
        <a:accent2>
          <a:srgbClr val="DAA6ED"/>
        </a:accent2>
        <a:accent3>
          <a:srgbClr val="B8AAAD"/>
        </a:accent3>
        <a:accent4>
          <a:srgbClr val="DADADA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70CC7B"/>
        </a:accent1>
        <a:accent2>
          <a:srgbClr val="EB8DBC"/>
        </a:accent2>
        <a:accent3>
          <a:srgbClr val="B8AAAD"/>
        </a:accent3>
        <a:accent4>
          <a:srgbClr val="DADADA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A3CC52"/>
        </a:accent1>
        <a:accent2>
          <a:srgbClr val="E6B15C"/>
        </a:accent2>
        <a:accent3>
          <a:srgbClr val="B8AAAD"/>
        </a:accent3>
        <a:accent4>
          <a:srgbClr val="DADADA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5CA1"/>
        </a:accent1>
        <a:accent2>
          <a:srgbClr val="ED77B2"/>
        </a:accent2>
        <a:accent3>
          <a:srgbClr val="FFFFFF"/>
        </a:accent3>
        <a:accent4>
          <a:srgbClr val="000000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9691"/>
        </a:accent1>
        <a:accent2>
          <a:srgbClr val="DAA6ED"/>
        </a:accent2>
        <a:accent3>
          <a:srgbClr val="FFFFFF"/>
        </a:accent3>
        <a:accent4>
          <a:srgbClr val="000000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0CC7B"/>
        </a:accent1>
        <a:accent2>
          <a:srgbClr val="EB8DBC"/>
        </a:accent2>
        <a:accent3>
          <a:srgbClr val="FFFFFF"/>
        </a:accent3>
        <a:accent4>
          <a:srgbClr val="000000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3CC52"/>
        </a:accent1>
        <a:accent2>
          <a:srgbClr val="E6B15C"/>
        </a:accent2>
        <a:accent3>
          <a:srgbClr val="FFFFFF"/>
        </a:accent3>
        <a:accent4>
          <a:srgbClr val="000000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chri_0151_slide</Template>
  <TotalTime>25</TotalTime>
  <Words>615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chri_0151_slide</vt:lpstr>
      <vt:lpstr>1_Default Design</vt:lpstr>
      <vt:lpstr>Review Genesis Chapters One – Twenty-three</vt:lpstr>
      <vt:lpstr>Genesis 9:3</vt:lpstr>
      <vt:lpstr>Genesis 9:3</vt:lpstr>
      <vt:lpstr>Genesis 5:8</vt:lpstr>
      <vt:lpstr>Genesis 5:8</vt:lpstr>
      <vt:lpstr>Genesis 12:11</vt:lpstr>
      <vt:lpstr>Genesis 12:11</vt:lpstr>
      <vt:lpstr>Genesis 18:6</vt:lpstr>
      <vt:lpstr>Genesis 18:6</vt:lpstr>
      <vt:lpstr>Genesis 8:7</vt:lpstr>
      <vt:lpstr>Genesis 8:7</vt:lpstr>
      <vt:lpstr>Genesis 7:4</vt:lpstr>
      <vt:lpstr>Genesis 7:4</vt:lpstr>
      <vt:lpstr>Genesis 8:13</vt:lpstr>
      <vt:lpstr>Genesis 8:13</vt:lpstr>
      <vt:lpstr>Genesis 1:21</vt:lpstr>
      <vt:lpstr>Genesis 1:21</vt:lpstr>
      <vt:lpstr>Genesis 6:6</vt:lpstr>
      <vt:lpstr>Genesis 6:6</vt:lpstr>
      <vt:lpstr>Genesis 8:5</vt:lpstr>
      <vt:lpstr>Genesis 8:5</vt:lpstr>
      <vt:lpstr>Genesis 16:1</vt:lpstr>
      <vt:lpstr>Genesis 16:1</vt:lpstr>
      <vt:lpstr>Genesis 8:18</vt:lpstr>
      <vt:lpstr>Genesis 8:18</vt:lpstr>
      <vt:lpstr>Genesis 9:18</vt:lpstr>
      <vt:lpstr>Genesis 9:18</vt:lpstr>
      <vt:lpstr>Genesis 1:13</vt:lpstr>
      <vt:lpstr>Genesis 1:13</vt:lpstr>
      <vt:lpstr>Genesis 20:7</vt:lpstr>
      <vt:lpstr>Genesis 20:7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– Twenty-three</dc:title>
  <dc:creator>ANDREW N. PERKINS</dc:creator>
  <cp:lastModifiedBy>ANDREW N. PERKINS</cp:lastModifiedBy>
  <cp:revision>3</cp:revision>
  <dcterms:created xsi:type="dcterms:W3CDTF">2012-10-22T18:09:59Z</dcterms:created>
  <dcterms:modified xsi:type="dcterms:W3CDTF">2012-10-22T18:35:35Z</dcterms:modified>
</cp:coreProperties>
</file>