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45A791-4A43-46CF-A575-E1D501453A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2A2AD7-665E-42EB-B2FB-EEA58B8B4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F2820-8E2D-4083-9BB7-8C6D69FF1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B2B94-1A39-4970-8732-E0F38616C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3EE2781-E515-41B6-B676-C87310C26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52BF5-C334-44A0-87E0-B5A03F133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6A246-BF17-4277-B16A-03D2EDC5C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4B79C-4E7F-4541-B203-284D8C20F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0B93-9634-4B4A-86C9-BB20DE217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2180-733A-486E-9BED-058EC03B93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EC3A0-3446-4B20-A3E6-B44D62EC8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120C2-FE5B-443C-8DED-67D2CC3A6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6E8CF-DAF5-47B9-83BB-B1F84637B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C312-769E-413F-A0C4-315C622C4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B89F7-5E24-4905-98DB-00648BB07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D8ACF-BC8D-45E6-B7BA-93A7F4771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6E3D6-96C9-4E23-863C-FCC991215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A0EC2-8315-4CD9-A9F2-687D80696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C8B5C-0165-4A8A-B382-0E30E304F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76D24-DE5F-42E9-8147-D552CD5AE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7DD31-6EDF-4DAE-A00B-9A9A96399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1FB3-689F-4F57-BB9E-6B3D3BFD33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C9335-A703-49CC-8C0C-4846477FC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2DB254-DAD5-46B8-97E5-C4DAA4DF0C1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FD27CB-3629-4E91-A491-ABF38116B7E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– Twenty-five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In whom does God tell Abraham that his seed shall be called?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de-DE" dirty="0" smtClean="0"/>
              <a:t>	A. in Ishmael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B. in Israel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C. in Isaac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In whom does God tell Abraham that his seed shall be called?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C. in Isaac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many sons did Ishmael have?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twelve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many sons did Ishmael have?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twelve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was Noah told to collect of fowls after their kind, and of cattle after their kind, of every creeping thing of the earth after his kind?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as a mighty hunter before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of every sort shall come unto thee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build folds and drive the living things into the folds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was Noah told to collect of fowls after their kind, and of cattle after their kind, of every creeping thing of the earth after his kind?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of every sort shall come unto thee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Abraham give up when he died in a good old age, an old man, and full of years; and was gathered to his people?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his soul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ghost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spirit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Abraham give up when he died in a good old age, an old man, and full of years; and was gathered to his people?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ghost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In addition to the two great lights, what did God make?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galaxies also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stars also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planets also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In addition to the two great lights, what did God make?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stars also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relation is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cousin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neice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sister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Where did Abraham’s eldest servant arise and go with ten camels after making an oath to Abraham about finding a wife for Isaac?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he arose, and went to Ur of the </a:t>
            </a:r>
            <a:r>
              <a:rPr lang="en-US" dirty="0" err="1" smtClean="0"/>
              <a:t>Chaldees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he arose, and went to Haran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 arose, and went to Mesopotamia, unto the city of </a:t>
            </a:r>
            <a:r>
              <a:rPr lang="en-US" dirty="0" err="1" smtClean="0"/>
              <a:t>Nahor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Where did Abraham’s eldest servant arise and go with ten camels after making an oath to Abraham about finding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 arose, and went to Mesopotamia, unto the city of </a:t>
            </a:r>
            <a:r>
              <a:rPr lang="en-US" dirty="0" err="1" smtClean="0"/>
              <a:t>Nahor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Abraham gave gifts unto the sons of the concubines and then did what while he yet lived?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sent them away from Isaac his son, eastward, unto the east country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blessed them and taught them to serve the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took wives for them of the daughters of the Canaanites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Abraham gave gifts unto the sons of the concubines and then did what while he yet lived?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sent them away from Isaac his son, eastward, unto the east country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Isaac see when he lifted up his eyes as he meditated in the field when Abraham’s servant returned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three men stood by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camels were coming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well of water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Isaac see when he lifted up his eyes as he meditated in the field when Abraham’s servant returned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camels were coming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does the woman respond to the LORD God’s question, What is this that thou hast done?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have sinned.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thought Thou, would permit my heart’s desire.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serpent beguiled me, and I did eat.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does the woman respond to the LORD God’s question, What is this that thou hast done?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serpent beguiled me, and I did eat.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was the name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concubine, who bare also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Tebah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Thahash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Maachah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Reumah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B. </a:t>
            </a:r>
            <a:r>
              <a:rPr lang="es-ES" dirty="0" err="1" smtClean="0"/>
              <a:t>Sheba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C. </a:t>
            </a:r>
            <a:r>
              <a:rPr lang="es-ES" dirty="0" err="1" smtClean="0"/>
              <a:t>Dedan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was the name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concubine, who bare also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Tebah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Thahash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Maachah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Reumah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relation is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sister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Cain’s reaction to the LORD not respecting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sorrowful, and wept bitterly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was fearful, and hid his face from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was very wroth, and his countenance fell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Cain’s reaction to the LORD not respecting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was very wroth, and his countenance fell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When did Noah again send forth the dove out of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 days after the dove found no rest for the sole of her foot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ten days after the dove found no rest for the sole of her foot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twelve days after the dove found no rest for the sole of her foot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When did Noah again send forth the dove out of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 days after the dove found no rest for the sole of her foot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Abraham’s eldest servant give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her as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four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thousand pieces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jewels of silver, and jewels of gold, and raiment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Abraham’s eldest servant give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her as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jewels of silver, and jewels of gold, and raiment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These are the sons of Shem, after their families, after their tongues, in their what, after their nations?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regions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lands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countries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These are the sons of Shem, after their families, after their tongues, in their what, after their nations?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28</TotalTime>
  <Words>732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– Twenty-five</vt:lpstr>
      <vt:lpstr>Genesis 20:12</vt:lpstr>
      <vt:lpstr>Genesis 20:12</vt:lpstr>
      <vt:lpstr>Genesis 8:10</vt:lpstr>
      <vt:lpstr>Genesis 8:10</vt:lpstr>
      <vt:lpstr>Genesis 24:53</vt:lpstr>
      <vt:lpstr>Genesis 24:53</vt:lpstr>
      <vt:lpstr>Genesis 10:31</vt:lpstr>
      <vt:lpstr>Genesis 10:31</vt:lpstr>
      <vt:lpstr>Genesis 21:12</vt:lpstr>
      <vt:lpstr>Genesis 21:12</vt:lpstr>
      <vt:lpstr>Genesis 25:16</vt:lpstr>
      <vt:lpstr>Genesis 25:16</vt:lpstr>
      <vt:lpstr>Genesis 6:20</vt:lpstr>
      <vt:lpstr>Genesis 6:20</vt:lpstr>
      <vt:lpstr>Genesis 25:8</vt:lpstr>
      <vt:lpstr>Genesis 25:8</vt:lpstr>
      <vt:lpstr>Genesis 1:16</vt:lpstr>
      <vt:lpstr>Genesis 1:16</vt:lpstr>
      <vt:lpstr>Genesis 24:10</vt:lpstr>
      <vt:lpstr>Genesis 24:10</vt:lpstr>
      <vt:lpstr>Genesis 25:6</vt:lpstr>
      <vt:lpstr>Genesis 25:6</vt:lpstr>
      <vt:lpstr>Genesis 24:63</vt:lpstr>
      <vt:lpstr>Genesis 24:63</vt:lpstr>
      <vt:lpstr>Genesis 3:12</vt:lpstr>
      <vt:lpstr>Genesis 3:12</vt:lpstr>
      <vt:lpstr>Genesis 22:24</vt:lpstr>
      <vt:lpstr>Genesis 22:24</vt:lpstr>
      <vt:lpstr>Genesis 4:5</vt:lpstr>
      <vt:lpstr>Genesis 4:5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– Twenty-five</dc:title>
  <dc:creator>ANDREW N. PERKINS</dc:creator>
  <cp:lastModifiedBy>ANDREW N. PERKINS</cp:lastModifiedBy>
  <cp:revision>3</cp:revision>
  <dcterms:created xsi:type="dcterms:W3CDTF">2012-10-22T19:35:46Z</dcterms:created>
  <dcterms:modified xsi:type="dcterms:W3CDTF">2012-10-22T20:04:38Z</dcterms:modified>
</cp:coreProperties>
</file>