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5CB222-8E62-4C2D-B463-DFC0DA4F591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29293CF-F171-4FC7-AED6-95BCCC3F4F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EF276-70CB-4FE3-B4E3-50A61AB83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09B3A-2098-467A-AA96-DA8A6B564F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DF4DA7F-F50F-43B4-A7F1-5CF7BDD0D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590E5-3BCF-49EE-82FF-6F49262D14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273A9-532A-4E1F-8F34-F6D1D3D30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C4524-E9B4-4A14-BC49-A6794CE28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FE3C09-5D1B-4B12-B55E-4875862C19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6F74F-A48B-42E9-8E3D-139EC93DD5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38668-F1E3-4D13-BD2E-94C2147D2E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A110E-5C29-4558-A746-232F16E40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BD0720-2755-43EB-B502-42AB90A470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1061A4-3BE7-4BEB-8207-4CC6B8150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4D9BB-E82E-41F9-B2C7-EC0979CFCE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94D561-6257-4384-B7D8-CE2B89340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D330F-44C5-49AC-A4D8-54EA562F0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67D4A-B967-4ED8-82D5-4F1BA1FC86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84F910-821A-4BF1-8114-160E2A5BE2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9A1D4-C0A7-4772-8275-3F88DFDB57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52F86-B152-4292-B851-C2D0D69F4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C7E67C-C039-4D8D-8827-B497180719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EA8D6-79CA-472E-866D-9ABBB486D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BE8A56-7F2D-4B43-9645-8F3C3837F61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08F2AA-F025-47BF-8F3B-97815F1C8CE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 One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God see about every thing that he had made?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it was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was very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it was not good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did God see about every thing that he had made?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it was very good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God bless and tell man to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 productive, and increase, and fill the earth, and control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 fertile, and reproduce, and supply the earth, and tame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 fruitful, and multiply, and replenish the earth, and subdue it: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God bless and tell man to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 fruitful, and multiply, and replenish the earth, and subdue it: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God see about the light?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it was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it was bright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it was removed darkness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What did God see about the light?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it was good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Where did God say the fowl were to fly?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above the seas and the earth in the sky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above the earth in the open firmament of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first heaven above the dry land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Where did God say the fowl were to fly?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above the earth in the open firmament of heaven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God call the light and the darkness?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day and night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righteousness and sinfulness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joy and sorrow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God call the light and the darkness?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day and night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1:9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And God said, Let the waters under the heaven be gathered together unto one place, and let what appear?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dust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dry land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face of the ground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does God see after He made the beast of the earth, and cattle, everything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creepeth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they fed upon the grass, herb and fruit trees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they needed his care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it was good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What does God see after He made the beast of the earth, and cattle, everything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creepeth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it was good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were the lights in the firmament of the heaven to give?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light upon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warmth upon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peace upon the earth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were the lights in the firmament of the heaven to give?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light upon the earth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God see about the grass, herb and fruit tree?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they produced seed after their kind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there was a time to plant and a time to harvest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it was good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did God see about the grass, herb and fruit tree?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it was good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After God made the beast of the earth, and cattle, everything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creepeth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earth, and man, male and female,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sixth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seventh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eighth day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After God made the beast of the earth, and cattle, everything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creepeth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earth, and man, male and female,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sixth day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After God created and blessed the great whales, living creatures and every winged fowl,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forth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fifth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sixth day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After God created and blessed the great whales, living creatures and every winged fowl,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fifth 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And God said, Let the waters under the heaven be gathered together unto one place, and let what appear?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dry land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other uses did God say that the lights in the firmament of the heaven have?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for signs, and for seasons, and for days, and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growing the grass, herb and fruit tree, and for rain cycles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warmth upon the earth and for tides upon the seas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other uses did God say that the lights in the firmament of the heaven have?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for signs, and for seasons, and for days, and years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In addition to the two great lights, what did God make?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galaxies also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stars also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planets also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In addition to the two great lights, what did God make?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stars also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How did God create man?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from the ape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with free will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his own image, in the image of God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How did God create man?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his own image, in the image of God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After God made a firmament dividing the waters, what was the evening and morning?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first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second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third day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After God made a firmament dividing the waters, what was the evening and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second day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99</TotalTime>
  <Words>589</Words>
  <Application>Microsoft Office PowerPoint</Application>
  <PresentationFormat>On-screen Show (4:3)</PresentationFormat>
  <Paragraphs>182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chri_0062_slide</vt:lpstr>
      <vt:lpstr>1_Default Design</vt:lpstr>
      <vt:lpstr>Review Genesis Chapter One</vt:lpstr>
      <vt:lpstr>Genesis 1:9</vt:lpstr>
      <vt:lpstr>Genesis 1:9</vt:lpstr>
      <vt:lpstr>Genesis 1:16</vt:lpstr>
      <vt:lpstr>Genesis 1:16</vt:lpstr>
      <vt:lpstr>Genesis 1:27</vt:lpstr>
      <vt:lpstr>Genesis 1:27</vt:lpstr>
      <vt:lpstr>Genesis 1:8</vt:lpstr>
      <vt:lpstr>Genesis 1:8</vt:lpstr>
      <vt:lpstr>Genesis 1:31</vt:lpstr>
      <vt:lpstr>Genesis 1:31</vt:lpstr>
      <vt:lpstr>Genesis 1:28</vt:lpstr>
      <vt:lpstr>Genesis 1:28</vt:lpstr>
      <vt:lpstr>Genesis 1:4</vt:lpstr>
      <vt:lpstr>Genesis 1:4</vt:lpstr>
      <vt:lpstr>Genesis 1:20</vt:lpstr>
      <vt:lpstr>Genesis 1:20</vt:lpstr>
      <vt:lpstr>Genesis 1:5</vt:lpstr>
      <vt:lpstr>Genesis 1:5</vt:lpstr>
      <vt:lpstr>Genesis 1:25</vt:lpstr>
      <vt:lpstr>Genesis 1:25</vt:lpstr>
      <vt:lpstr>Genesis 1:15</vt:lpstr>
      <vt:lpstr>Genesis 1:15</vt:lpstr>
      <vt:lpstr>Genesis 1:12</vt:lpstr>
      <vt:lpstr>Genesis 1:12</vt:lpstr>
      <vt:lpstr>Genesis 1:31</vt:lpstr>
      <vt:lpstr>Genesis 1:31</vt:lpstr>
      <vt:lpstr>Genesis 1:23</vt:lpstr>
      <vt:lpstr>Genesis 1:23</vt:lpstr>
      <vt:lpstr>Genesis 1:14</vt:lpstr>
      <vt:lpstr>Genesis 1:14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 One</dc:title>
  <dc:creator>ANDREW N. PERKINS</dc:creator>
  <cp:lastModifiedBy>ANDREW N. PERKINS</cp:lastModifiedBy>
  <cp:revision>10</cp:revision>
  <dcterms:created xsi:type="dcterms:W3CDTF">2012-10-17T13:13:51Z</dcterms:created>
  <dcterms:modified xsi:type="dcterms:W3CDTF">2012-10-17T14:53:47Z</dcterms:modified>
</cp:coreProperties>
</file>