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9" r:id="rId14"/>
    <p:sldId id="280" r:id="rId15"/>
    <p:sldId id="281" r:id="rId16"/>
    <p:sldId id="28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>
        <p:scale>
          <a:sx n="100" d="100"/>
          <a:sy n="100" d="100"/>
        </p:scale>
        <p:origin x="-122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180A7-5912-4C16-831A-822677C40B8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B17D-BF58-441C-8F17-9408D9A4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89EA-8F03-4F5C-A62E-182B8CBE9455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6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4A19-20ED-4326-9997-38F7D2841BD9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700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8CCF-7061-45CE-B91D-D790FB492E71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93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6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EBCD-6B59-4803-8011-0A39EFC67B9A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8AE1-8B60-40DC-A52A-A61C19D54F65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42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7046-349A-49ED-8FEC-96E1CE07B889}" type="datetime1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63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7AE8-B2DE-4889-AC50-A662A1A66F30}" type="datetime1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77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A73-C08E-4A27-9F29-289C4F603447}" type="datetime1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666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AA05-506A-4227-B316-6CCBF7BD688C}" type="datetime1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21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AF00-D427-4DEC-9E1B-7F3BD96F0618}" type="datetime1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72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EA-6EA5-4712-9D19-2822CBDAEFE4}" type="datetime1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82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4A54-A4E5-4AF4-9DA3-4DC5AF35D893}" type="datetime1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226A-3CF0-4502-B1B5-4A452053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ln>
            <a:solidFill>
              <a:schemeClr val="accent5"/>
            </a:solidFill>
          </a:ln>
          <a:solidFill>
            <a:schemeClr val="bg1"/>
          </a:solidFill>
          <a:effectLst>
            <a:reflection blurRad="6350" stA="60000" endA="900" endPos="58000" dir="5400000" sy="-100000" algn="bl" rotWithShape="0"/>
          </a:effectLst>
          <a:latin typeface="Andalus" pitchFamily="18" charset="-78"/>
          <a:ea typeface="+mj-ea"/>
          <a:cs typeface="Andalus" pitchFamily="18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3400"/>
            <a:ext cx="7772400" cy="1470025"/>
          </a:xfrm>
        </p:spPr>
        <p:txBody>
          <a:bodyPr/>
          <a:lstStyle/>
          <a:p>
            <a:r>
              <a:rPr lang="en-US" dirty="0"/>
              <a:t>God’s Promises to </a:t>
            </a:r>
            <a:r>
              <a:rPr lang="en-US" dirty="0" smtClean="0"/>
              <a:t>Abraham – Part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r>
              <a:rPr lang="en-US" dirty="0"/>
              <a:t>Genesis 12:1-3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special covenant relationship was driven by the law given at Sinai, and </a:t>
            </a:r>
            <a:r>
              <a:rPr lang="en-US" b="1" dirty="0" smtClean="0"/>
              <a:t>predicated </a:t>
            </a:r>
            <a:r>
              <a:rPr lang="en-US" b="1" dirty="0"/>
              <a:t>on their keeping of that law.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Deuteronomy 4:6-8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76" y="3505201"/>
            <a:ext cx="5022024" cy="33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God gave all the land He promised – Scriptures clearly refute all of the present “land </a:t>
            </a:r>
            <a:r>
              <a:rPr lang="en-US" b="1" dirty="0" smtClean="0"/>
              <a:t>claims</a:t>
            </a:r>
            <a:r>
              <a:rPr lang="en-US" b="1" dirty="0"/>
              <a:t>” of the pre-</a:t>
            </a:r>
            <a:r>
              <a:rPr lang="en-US" b="1" dirty="0" err="1"/>
              <a:t>millennialists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Joshua </a:t>
            </a:r>
            <a:r>
              <a:rPr lang="en-US" b="1" dirty="0" smtClean="0"/>
              <a:t>21:43-45</a:t>
            </a:r>
            <a:endParaRPr lang="en-US" dirty="0"/>
          </a:p>
        </p:txBody>
      </p:sp>
      <p:sp>
        <p:nvSpPr>
          <p:cNvPr id="6" name="AutoShape 9" descr="http://upload.wikimedia.org/wikipedia/commons/c/c2/12_Tribes_of_Israel_Map.svg"/>
          <p:cNvSpPr>
            <a:spLocks noChangeAspect="1" noChangeArrowheads="1"/>
          </p:cNvSpPr>
          <p:nvPr/>
        </p:nvSpPr>
        <p:spPr bwMode="auto">
          <a:xfrm>
            <a:off x="155575" y="-2560638"/>
            <a:ext cx="35052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http://upload.wikimedia.org/wikipedia/commons/c/c2/12_Tribes_of_Israel_Map.svg"/>
          <p:cNvSpPr>
            <a:spLocks noChangeAspect="1" noChangeArrowheads="1"/>
          </p:cNvSpPr>
          <p:nvPr/>
        </p:nvSpPr>
        <p:spPr bwMode="auto">
          <a:xfrm>
            <a:off x="307975" y="-2408238"/>
            <a:ext cx="35052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64" y="2925762"/>
            <a:ext cx="4970036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8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retention of the land was </a:t>
            </a:r>
            <a:r>
              <a:rPr lang="en-US" b="1" dirty="0" smtClean="0"/>
              <a:t>conditional on their faithfulness.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Joshua 23:11-16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2" y="2590800"/>
            <a:ext cx="5421694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God returned a remnant to the </a:t>
            </a:r>
            <a:r>
              <a:rPr lang="en-US" b="1" dirty="0" smtClean="0"/>
              <a:t>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Jeremiah </a:t>
            </a:r>
            <a:r>
              <a:rPr lang="en-US" b="1" dirty="0" smtClean="0"/>
              <a:t>29:10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88" y="1981200"/>
            <a:ext cx="5584211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7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Jeremiah’s  prophecy was fulfilled in the days of Cyrus, king of </a:t>
            </a:r>
            <a:r>
              <a:rPr lang="en-US" b="1" dirty="0" smtClean="0"/>
              <a:t>Persia</a:t>
            </a:r>
            <a:r>
              <a:rPr lang="en-US" b="1" dirty="0"/>
              <a:t>, through the work of Ezra &amp; Nehemiah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Ezra 1:1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971800"/>
            <a:ext cx="5429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Other predictions, which speak of a “restoration” of Israel, refer to a spiritual </a:t>
            </a:r>
            <a:r>
              <a:rPr lang="en-US" b="1" dirty="0" smtClean="0"/>
              <a:t>restoration </a:t>
            </a:r>
            <a:r>
              <a:rPr lang="en-US" b="1" dirty="0"/>
              <a:t>(to God, not Palestine— such as Isaiah 49:6-9; where Isaiah speaks </a:t>
            </a:r>
            <a:r>
              <a:rPr lang="en-US" b="1" dirty="0" smtClean="0"/>
              <a:t>of </a:t>
            </a:r>
            <a:r>
              <a:rPr lang="en-US" b="1" dirty="0"/>
              <a:t>Jehovah’s Servant (the Messiah) restoring Israel and blessing all nations.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Paul </a:t>
            </a:r>
            <a:r>
              <a:rPr lang="en-US" b="1" dirty="0" smtClean="0"/>
              <a:t>references </a:t>
            </a:r>
            <a:r>
              <a:rPr lang="en-US" b="1" dirty="0"/>
              <a:t>this </a:t>
            </a:r>
            <a:r>
              <a:rPr lang="en-US" b="1" dirty="0" smtClean="0"/>
              <a:t>passage </a:t>
            </a:r>
            <a:r>
              <a:rPr lang="en-US" b="1" dirty="0"/>
              <a:t>twice (2 Cor. 6 &amp; Acts 13 in Antioch) in connection with </a:t>
            </a:r>
            <a:r>
              <a:rPr lang="en-US" b="1" dirty="0" smtClean="0"/>
              <a:t>the preaching </a:t>
            </a:r>
            <a:r>
              <a:rPr lang="en-US" b="1" dirty="0"/>
              <a:t>of the gospel to both the Jew and the Gentile.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9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God promised Abraham:</a:t>
            </a:r>
          </a:p>
          <a:p>
            <a:r>
              <a:rPr lang="en-US" b="1" dirty="0"/>
              <a:t>A nation </a:t>
            </a:r>
            <a:endParaRPr lang="en-US" b="1" dirty="0" smtClean="0"/>
          </a:p>
          <a:p>
            <a:r>
              <a:rPr lang="en-US" b="1" dirty="0" smtClean="0"/>
              <a:t>A land</a:t>
            </a:r>
          </a:p>
          <a:p>
            <a:r>
              <a:rPr lang="en-US" b="1" dirty="0" smtClean="0"/>
              <a:t>An offspring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God fulfilled these promises in the nation of Israel, the promised land and Jesus Christ.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4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words God spoke to Abram here form a spiritual foundation for our understanding of the rest of the </a:t>
            </a:r>
            <a:r>
              <a:rPr lang="en-US" b="1" dirty="0" smtClean="0"/>
              <a:t>scriptures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We need </a:t>
            </a:r>
            <a:r>
              <a:rPr lang="en-US" b="1" dirty="0"/>
              <a:t>to understand how God fulfilled His promises to Abram (later Abraham).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dirty="0" smtClean="0"/>
              <a:t>Elements </a:t>
            </a:r>
            <a:r>
              <a:rPr lang="en-US" dirty="0"/>
              <a:t>of the Promise: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interrelated </a:t>
            </a:r>
            <a:r>
              <a:rPr lang="en-US" dirty="0" smtClean="0"/>
              <a:t>promises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nation 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A land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An offspring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6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I. Elements of the Promise: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Great </a:t>
            </a:r>
            <a:r>
              <a:rPr lang="en-US" b="1" dirty="0" smtClean="0"/>
              <a:t>Nation</a:t>
            </a:r>
          </a:p>
          <a:p>
            <a:pPr marL="0" indent="0">
              <a:buNone/>
            </a:pPr>
            <a:r>
              <a:rPr lang="en-US" b="1" dirty="0" smtClean="0"/>
              <a:t>Genesis 12:2</a:t>
            </a:r>
          </a:p>
          <a:p>
            <a:pPr marL="0" indent="0">
              <a:buNone/>
            </a:pPr>
            <a:r>
              <a:rPr lang="en-US" b="1" dirty="0"/>
              <a:t>Deuteronomy 1:10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2 Samuel 7:23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52" y="3505200"/>
            <a:ext cx="577474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7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Elements of the Promise: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Land of </a:t>
            </a:r>
            <a:r>
              <a:rPr lang="en-US" b="1" dirty="0" smtClean="0"/>
              <a:t>Canaan  </a:t>
            </a:r>
          </a:p>
          <a:p>
            <a:pPr marL="0" indent="0">
              <a:buNone/>
            </a:pPr>
            <a:r>
              <a:rPr lang="en-US" b="1" dirty="0" smtClean="0"/>
              <a:t>Genesis 13:14-15</a:t>
            </a:r>
          </a:p>
          <a:p>
            <a:pPr marL="0" indent="0">
              <a:buNone/>
            </a:pPr>
            <a:r>
              <a:rPr lang="en-US" b="1" dirty="0"/>
              <a:t>Genesis 15:18-21</a:t>
            </a:r>
            <a:r>
              <a:rPr lang="en-US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44" y="3218133"/>
            <a:ext cx="5781331" cy="36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49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Elements of the Promise: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Offspring</a:t>
            </a:r>
          </a:p>
          <a:p>
            <a:r>
              <a:rPr lang="en-US" b="1" dirty="0"/>
              <a:t>Genesis 22:18  </a:t>
            </a:r>
            <a:endParaRPr lang="en-US" b="1" dirty="0" smtClean="0"/>
          </a:p>
          <a:p>
            <a:r>
              <a:rPr lang="en-US" b="1" dirty="0" smtClean="0"/>
              <a:t>Galatians 3:16</a:t>
            </a:r>
          </a:p>
        </p:txBody>
      </p:sp>
      <p:pic>
        <p:nvPicPr>
          <p:cNvPr id="3074" name="Picture 2" descr="C:\Users\PERKIA\AppData\Local\Microsoft\Windows\Temporary Internet Files\Content.IE5\YJ94JGER\MC9001560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86" y="1804987"/>
            <a:ext cx="2624328" cy="46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4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</a:t>
            </a:r>
            <a:r>
              <a:rPr lang="en-US" dirty="0" smtClean="0"/>
              <a:t>Fulfillment </a:t>
            </a:r>
            <a:r>
              <a:rPr lang="en-US" dirty="0"/>
              <a:t>of </a:t>
            </a:r>
            <a:r>
              <a:rPr lang="en-US" dirty="0" smtClean="0"/>
              <a:t>Promises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It is crucial that we understand the manner in which God fulfilled the promises He made to Abram in </a:t>
            </a:r>
            <a:r>
              <a:rPr lang="en-US" b="1" dirty="0" smtClean="0"/>
              <a:t>Genesis </a:t>
            </a:r>
            <a:r>
              <a:rPr lang="en-US" b="1" dirty="0"/>
              <a:t>12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Much false doctrine, especially the false teachings of pre-millennialism, has their roots in a </a:t>
            </a:r>
            <a:r>
              <a:rPr lang="en-US" b="1" dirty="0" smtClean="0"/>
              <a:t>misinterpretation </a:t>
            </a:r>
            <a:r>
              <a:rPr lang="en-US" b="1" dirty="0"/>
              <a:t>of these promises, and a failure to recognize their proper fulfillment.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6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Pre-millennialism alleges that Jesus will return to this earth before he commences </a:t>
            </a:r>
            <a:r>
              <a:rPr lang="en-US" b="1" dirty="0" smtClean="0"/>
              <a:t>a thousand-year </a:t>
            </a:r>
            <a:r>
              <a:rPr lang="en-US" b="1" dirty="0"/>
              <a:t>reign on David’s throne in Jerusalem.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Dispensationalists also allege that in the “seven-year tribulation period,” just prior to Christ’s </a:t>
            </a:r>
            <a:r>
              <a:rPr lang="en-US" b="1" dirty="0" smtClean="0"/>
              <a:t>“</a:t>
            </a:r>
            <a:r>
              <a:rPr lang="en-US" b="1" dirty="0"/>
              <a:t>millennial reign,” God will restore the Jews to Palestine, and a national conversion of the </a:t>
            </a:r>
            <a:r>
              <a:rPr lang="en-US" b="1" dirty="0" smtClean="0"/>
              <a:t>Hebrew </a:t>
            </a:r>
            <a:r>
              <a:rPr lang="en-US" b="1" dirty="0"/>
              <a:t>people will occur.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 Fulfillment of Promises: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careful consideration of the Bible text will indicate that God fulfilled every </a:t>
            </a:r>
            <a:r>
              <a:rPr lang="en-US" b="1" dirty="0" smtClean="0"/>
              <a:t>physical element </a:t>
            </a:r>
            <a:r>
              <a:rPr lang="en-US" b="1" dirty="0"/>
              <a:t>of the promises He made to Abraham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Galatians 3:26-29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26A-3CF0-4502-B1B5-4A452053E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516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God’s Promises to Abraham – Part One</vt:lpstr>
      <vt:lpstr>INTRODUCTION</vt:lpstr>
      <vt:lpstr>I. Elements of the Promise: </vt:lpstr>
      <vt:lpstr>I. Elements of the Promise: </vt:lpstr>
      <vt:lpstr>I. Elements of the Promise: </vt:lpstr>
      <vt:lpstr>I. Elements of the Promise: </vt:lpstr>
      <vt:lpstr>II.   Fulfillment of Promises: </vt:lpstr>
      <vt:lpstr>II.   Fulfillment of Promises: </vt:lpstr>
      <vt:lpstr>II.   Fulfillment of Promises: </vt:lpstr>
      <vt:lpstr>II.   Fulfillment of Promises: </vt:lpstr>
      <vt:lpstr>II.   Fulfillment of Promises: </vt:lpstr>
      <vt:lpstr>II.   Fulfillment of Promises: </vt:lpstr>
      <vt:lpstr>II.   Fulfillment of Promises: </vt:lpstr>
      <vt:lpstr>II.   Fulfillment of Promises: </vt:lpstr>
      <vt:lpstr>II.   Fulfillment of Promises: </vt:lpstr>
      <vt:lpstr>Conclusion</vt:lpstr>
      <vt:lpstr>PowerPoint Presentation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Williams</dc:creator>
  <cp:lastModifiedBy>ANDREW N. PERKINS</cp:lastModifiedBy>
  <cp:revision>36</cp:revision>
  <dcterms:created xsi:type="dcterms:W3CDTF">2012-07-03T17:04:11Z</dcterms:created>
  <dcterms:modified xsi:type="dcterms:W3CDTF">2014-07-17T18:53:04Z</dcterms:modified>
</cp:coreProperties>
</file>